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2"/>
    <p:sldMasterId id="2147483664" r:id="rId3"/>
  </p:sldMasterIdLst>
  <p:notesMasterIdLst>
    <p:notesMasterId r:id="rId27"/>
  </p:notesMasterIdLst>
  <p:handoutMasterIdLst>
    <p:handoutMasterId r:id="rId28"/>
  </p:handoutMasterIdLst>
  <p:sldIdLst>
    <p:sldId id="4793" r:id="rId4"/>
    <p:sldId id="4791" r:id="rId5"/>
    <p:sldId id="4788" r:id="rId6"/>
    <p:sldId id="4756" r:id="rId7"/>
    <p:sldId id="4782" r:id="rId8"/>
    <p:sldId id="4794" r:id="rId9"/>
    <p:sldId id="4795" r:id="rId10"/>
    <p:sldId id="4796" r:id="rId11"/>
    <p:sldId id="4797" r:id="rId12"/>
    <p:sldId id="4798" r:id="rId13"/>
    <p:sldId id="4799" r:id="rId14"/>
    <p:sldId id="4800" r:id="rId15"/>
    <p:sldId id="4801" r:id="rId16"/>
    <p:sldId id="4802" r:id="rId17"/>
    <p:sldId id="4803" r:id="rId18"/>
    <p:sldId id="4804" r:id="rId19"/>
    <p:sldId id="4805" r:id="rId20"/>
    <p:sldId id="4806" r:id="rId21"/>
    <p:sldId id="762" r:id="rId22"/>
    <p:sldId id="497" r:id="rId23"/>
    <p:sldId id="4761" r:id="rId24"/>
    <p:sldId id="549" r:id="rId25"/>
    <p:sldId id="318" r:id="rId26"/>
  </p:sldIdLst>
  <p:sldSz cx="10260013" cy="7127875"/>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231">
          <p15:clr>
            <a:srgbClr val="A4A3A4"/>
          </p15:clr>
        </p15:guide>
        <p15:guide id="2" orient="horz" pos="22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BF9"/>
    <a:srgbClr val="E7EBE8"/>
    <a:srgbClr val="03832E"/>
    <a:srgbClr val="10069F"/>
    <a:srgbClr val="CCD4CC"/>
    <a:srgbClr val="196B24"/>
    <a:srgbClr val="ECEFF2"/>
    <a:srgbClr val="D4121D"/>
    <a:srgbClr val="CC99FF"/>
    <a:srgbClr val="F1C1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3" d="100"/>
          <a:sy n="113" d="100"/>
        </p:scale>
        <p:origin x="132" y="600"/>
      </p:cViewPr>
      <p:guideLst>
        <p:guide pos="3231"/>
        <p:guide orient="horz" pos="2268"/>
      </p:guideLst>
    </p:cSldViewPr>
  </p:slideViewPr>
  <p:notesTextViewPr>
    <p:cViewPr>
      <p:scale>
        <a:sx n="1" d="1"/>
        <a:sy n="1" d="1"/>
      </p:scale>
      <p:origin x="0" y="0"/>
    </p:cViewPr>
  </p:notesTextViewPr>
  <p:sorterViewPr>
    <p:cViewPr>
      <p:scale>
        <a:sx n="100" d="100"/>
        <a:sy n="100" d="100"/>
      </p:scale>
      <p:origin x="0" y="-11636"/>
    </p:cViewPr>
  </p:sorterViewPr>
  <p:notesViewPr>
    <p:cSldViewPr snapToGrid="0">
      <p:cViewPr varScale="1">
        <p:scale>
          <a:sx n="48" d="100"/>
          <a:sy n="48" d="100"/>
        </p:scale>
        <p:origin x="2946"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4301390" cy="340973"/>
          </a:xfrm>
          <a:prstGeom prst="rect">
            <a:avLst/>
          </a:prstGeom>
        </p:spPr>
        <p:txBody>
          <a:bodyPr vert="horz" lIns="91582" tIns="45791" rIns="91582" bIns="4579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2928" y="2"/>
            <a:ext cx="4301390" cy="340973"/>
          </a:xfrm>
          <a:prstGeom prst="rect">
            <a:avLst/>
          </a:prstGeom>
        </p:spPr>
        <p:txBody>
          <a:bodyPr vert="horz" lIns="91582" tIns="45791" rIns="91582" bIns="45791" rtlCol="0"/>
          <a:lstStyle>
            <a:lvl1pPr algn="r">
              <a:defRPr sz="1200"/>
            </a:lvl1pPr>
          </a:lstStyle>
          <a:p>
            <a:fld id="{385E7BDB-6BB9-4561-99E6-59D993BFBC0F}" type="datetimeFigureOut">
              <a:rPr kumimoji="1" lang="ja-JP" altLang="en-US" smtClean="0"/>
              <a:t>2025/10/16</a:t>
            </a:fld>
            <a:endParaRPr kumimoji="1" lang="ja-JP" altLang="en-US"/>
          </a:p>
        </p:txBody>
      </p:sp>
      <p:sp>
        <p:nvSpPr>
          <p:cNvPr id="4" name="フッター プレースホルダー 3"/>
          <p:cNvSpPr>
            <a:spLocks noGrp="1"/>
          </p:cNvSpPr>
          <p:nvPr>
            <p:ph type="ftr" sz="quarter" idx="2"/>
          </p:nvPr>
        </p:nvSpPr>
        <p:spPr>
          <a:xfrm>
            <a:off x="0" y="6456702"/>
            <a:ext cx="4301390" cy="340973"/>
          </a:xfrm>
          <a:prstGeom prst="rect">
            <a:avLst/>
          </a:prstGeom>
        </p:spPr>
        <p:txBody>
          <a:bodyPr vert="horz" lIns="91582" tIns="45791" rIns="91582" bIns="4579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2928" y="6456702"/>
            <a:ext cx="4301390" cy="340973"/>
          </a:xfrm>
          <a:prstGeom prst="rect">
            <a:avLst/>
          </a:prstGeom>
        </p:spPr>
        <p:txBody>
          <a:bodyPr vert="horz" lIns="91582" tIns="45791" rIns="91582" bIns="45791" rtlCol="0" anchor="b"/>
          <a:lstStyle>
            <a:lvl1pPr algn="r">
              <a:defRPr sz="1200"/>
            </a:lvl1pPr>
          </a:lstStyle>
          <a:p>
            <a:fld id="{B94A55FD-D1A2-43A0-A39C-1A46837BA713}" type="slidenum">
              <a:rPr kumimoji="1" lang="ja-JP" altLang="en-US" smtClean="0"/>
              <a:t>‹#›</a:t>
            </a:fld>
            <a:endParaRPr kumimoji="1"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4301390" cy="340973"/>
          </a:xfrm>
          <a:prstGeom prst="rect">
            <a:avLst/>
          </a:prstGeom>
        </p:spPr>
        <p:txBody>
          <a:bodyPr vert="horz" lIns="91570" tIns="45785" rIns="91570" bIns="45785"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8" y="2"/>
            <a:ext cx="4301390" cy="340973"/>
          </a:xfrm>
          <a:prstGeom prst="rect">
            <a:avLst/>
          </a:prstGeom>
        </p:spPr>
        <p:txBody>
          <a:bodyPr vert="horz" lIns="91570" tIns="45785" rIns="91570" bIns="45785" rtlCol="0"/>
          <a:lstStyle>
            <a:lvl1pPr algn="r">
              <a:defRPr sz="1200"/>
            </a:lvl1pPr>
          </a:lstStyle>
          <a:p>
            <a:fld id="{A01C11A7-2C00-FA45-AAE5-53B8AA01A7C3}" type="datetimeFigureOut">
              <a:rPr kumimoji="1" lang="ja-JP" altLang="en-US" smtClean="0"/>
              <a:t>2025/10/16</a:t>
            </a:fld>
            <a:endParaRPr kumimoji="1" lang="ja-JP" altLang="en-US"/>
          </a:p>
        </p:txBody>
      </p:sp>
      <p:sp>
        <p:nvSpPr>
          <p:cNvPr id="4" name="スライド イメージ プレースホルダー 3"/>
          <p:cNvSpPr>
            <a:spLocks noGrp="1" noRot="1" noChangeAspect="1"/>
          </p:cNvSpPr>
          <p:nvPr>
            <p:ph type="sldImg" idx="2"/>
          </p:nvPr>
        </p:nvSpPr>
        <p:spPr>
          <a:xfrm>
            <a:off x="3313113" y="850900"/>
            <a:ext cx="3300412" cy="2292350"/>
          </a:xfrm>
          <a:prstGeom prst="rect">
            <a:avLst/>
          </a:prstGeom>
          <a:noFill/>
          <a:ln w="12700">
            <a:solidFill>
              <a:prstClr val="black"/>
            </a:solidFill>
          </a:ln>
        </p:spPr>
        <p:txBody>
          <a:bodyPr vert="horz" lIns="91570" tIns="45785" rIns="91570" bIns="45785" rtlCol="0" anchor="ctr"/>
          <a:lstStyle/>
          <a:p>
            <a:endParaRPr lang="ja-JP" altLang="en-US"/>
          </a:p>
        </p:txBody>
      </p:sp>
      <p:sp>
        <p:nvSpPr>
          <p:cNvPr id="5" name="ノート プレースホルダー 4"/>
          <p:cNvSpPr>
            <a:spLocks noGrp="1"/>
          </p:cNvSpPr>
          <p:nvPr>
            <p:ph type="body" sz="quarter" idx="3"/>
          </p:nvPr>
        </p:nvSpPr>
        <p:spPr>
          <a:xfrm>
            <a:off x="991736" y="3271382"/>
            <a:ext cx="7943168" cy="2676584"/>
          </a:xfrm>
          <a:prstGeom prst="rect">
            <a:avLst/>
          </a:prstGeom>
        </p:spPr>
        <p:txBody>
          <a:bodyPr vert="horz" lIns="91570" tIns="45785" rIns="91570" bIns="45785"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702"/>
            <a:ext cx="4301390" cy="340973"/>
          </a:xfrm>
          <a:prstGeom prst="rect">
            <a:avLst/>
          </a:prstGeom>
        </p:spPr>
        <p:txBody>
          <a:bodyPr vert="horz" lIns="91570" tIns="45785" rIns="91570" bIns="4578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8" y="6456702"/>
            <a:ext cx="4301390" cy="340973"/>
          </a:xfrm>
          <a:prstGeom prst="rect">
            <a:avLst/>
          </a:prstGeom>
        </p:spPr>
        <p:txBody>
          <a:bodyPr vert="horz" lIns="91570" tIns="45785" rIns="91570" bIns="45785" rtlCol="0" anchor="b"/>
          <a:lstStyle>
            <a:lvl1pPr algn="r">
              <a:defRPr sz="1200"/>
            </a:lvl1pPr>
          </a:lstStyle>
          <a:p>
            <a:fld id="{FD5AE21F-C451-9747-B746-8192ACA02C7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1">
    <p:spTree>
      <p:nvGrpSpPr>
        <p:cNvPr id="1" name=""/>
        <p:cNvGrpSpPr/>
        <p:nvPr/>
      </p:nvGrpSpPr>
      <p:grpSpPr>
        <a:xfrm>
          <a:off x="0" y="0"/>
          <a:ext cx="0" cy="0"/>
          <a:chOff x="0" y="0"/>
          <a:chExt cx="0" cy="0"/>
        </a:xfrm>
      </p:grpSpPr>
      <p:pic>
        <p:nvPicPr>
          <p:cNvPr id="10" name="図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5324" y="5364163"/>
            <a:ext cx="1044000" cy="538799"/>
          </a:xfrm>
          <a:prstGeom prst="rect">
            <a:avLst/>
          </a:prstGeom>
        </p:spPr>
      </p:pic>
      <p:sp>
        <p:nvSpPr>
          <p:cNvPr id="2" name="Title 1"/>
          <p:cNvSpPr>
            <a:spLocks noGrp="1"/>
          </p:cNvSpPr>
          <p:nvPr>
            <p:ph type="ctrTitle" hasCustomPrompt="1"/>
          </p:nvPr>
        </p:nvSpPr>
        <p:spPr>
          <a:xfrm>
            <a:off x="6003281" y="2410751"/>
            <a:ext cx="4059882" cy="1114349"/>
          </a:xfrm>
          <a:prstGeom prst="rect">
            <a:avLst/>
          </a:prstGeom>
        </p:spPr>
        <p:txBody>
          <a:bodyPr anchor="b">
            <a:noAutofit/>
          </a:bodyPr>
          <a:lstStyle>
            <a:lvl1pPr algn="r">
              <a:defRPr sz="2800">
                <a:solidFill>
                  <a:srgbClr val="10069F"/>
                </a:solidFill>
              </a:defRPr>
            </a:lvl1pPr>
          </a:lstStyle>
          <a:p>
            <a:r>
              <a:rPr lang="ja-JP" altLang="en-US" dirty="0"/>
              <a:t>〇〇年度</a:t>
            </a:r>
            <a:br>
              <a:rPr lang="en-US" altLang="ja-JP" dirty="0"/>
            </a:br>
            <a:r>
              <a:rPr lang="ja-JP" altLang="en-US" dirty="0"/>
              <a:t>＊＊＊＊＊＊旅行</a:t>
            </a:r>
            <a:endParaRPr lang="en-US" dirty="0"/>
          </a:p>
        </p:txBody>
      </p:sp>
      <p:sp>
        <p:nvSpPr>
          <p:cNvPr id="3" name="Subtitle 2"/>
          <p:cNvSpPr>
            <a:spLocks noGrp="1"/>
          </p:cNvSpPr>
          <p:nvPr>
            <p:ph type="subTitle" idx="1" hasCustomPrompt="1"/>
          </p:nvPr>
        </p:nvSpPr>
        <p:spPr>
          <a:xfrm>
            <a:off x="6003281" y="3638579"/>
            <a:ext cx="4059882" cy="554715"/>
          </a:xfrm>
          <a:prstGeom prst="rect">
            <a:avLst/>
          </a:prstGeom>
        </p:spPr>
        <p:txBody>
          <a:bodyPr>
            <a:normAutofit/>
          </a:bodyPr>
          <a:lstStyle>
            <a:lvl1pPr marL="0" indent="0" algn="r">
              <a:buNone/>
              <a:defRPr sz="2000"/>
            </a:lvl1pPr>
            <a:lvl2pPr marL="474980" indent="0" algn="ctr">
              <a:buNone/>
              <a:defRPr sz="2080"/>
            </a:lvl2pPr>
            <a:lvl3pPr marL="950595" indent="0" algn="ctr">
              <a:buNone/>
              <a:defRPr sz="1870"/>
            </a:lvl3pPr>
            <a:lvl4pPr marL="1425575" indent="0" algn="ctr">
              <a:buNone/>
              <a:defRPr sz="1665"/>
            </a:lvl4pPr>
            <a:lvl5pPr marL="1900555" indent="0" algn="ctr">
              <a:buNone/>
              <a:defRPr sz="1665"/>
            </a:lvl5pPr>
            <a:lvl6pPr marL="2376170" indent="0" algn="ctr">
              <a:buNone/>
              <a:defRPr sz="1665"/>
            </a:lvl6pPr>
            <a:lvl7pPr marL="2851150" indent="0" algn="ctr">
              <a:buNone/>
              <a:defRPr sz="1665"/>
            </a:lvl7pPr>
            <a:lvl8pPr marL="3326765" indent="0" algn="ctr">
              <a:buNone/>
              <a:defRPr sz="1665"/>
            </a:lvl8pPr>
            <a:lvl9pPr marL="3801745" indent="0" algn="ctr">
              <a:buNone/>
              <a:defRPr sz="1665"/>
            </a:lvl9pPr>
          </a:lstStyle>
          <a:p>
            <a:r>
              <a:rPr lang="ja-JP" altLang="en-US"/>
              <a:t>企画ご提案書</a:t>
            </a:r>
            <a:endParaRPr lang="en-US" dirty="0"/>
          </a:p>
        </p:txBody>
      </p:sp>
      <p:sp>
        <p:nvSpPr>
          <p:cNvPr id="25" name="テキスト プレースホルダー 24"/>
          <p:cNvSpPr>
            <a:spLocks noGrp="1"/>
          </p:cNvSpPr>
          <p:nvPr>
            <p:ph type="body" sz="quarter" idx="10" hasCustomPrompt="1"/>
          </p:nvPr>
        </p:nvSpPr>
        <p:spPr>
          <a:xfrm>
            <a:off x="6003281" y="1396457"/>
            <a:ext cx="4059882" cy="945850"/>
          </a:xfrm>
          <a:prstGeom prst="rect">
            <a:avLst/>
          </a:prstGeom>
        </p:spPr>
        <p:txBody>
          <a:bodyPr>
            <a:normAutofit/>
          </a:bodyPr>
          <a:lstStyle>
            <a:lvl1pPr marL="0" indent="0">
              <a:buNone/>
              <a:defRPr sz="2000"/>
            </a:lvl1pPr>
          </a:lstStyle>
          <a:p>
            <a:r>
              <a:rPr kumimoji="1" lang="ja-JP" altLang="en-US"/>
              <a:t>〇〇〇〇〇〇御中</a:t>
            </a:r>
          </a:p>
        </p:txBody>
      </p:sp>
      <p:sp>
        <p:nvSpPr>
          <p:cNvPr id="26" name="正方形/長方形 25"/>
          <p:cNvSpPr/>
          <p:nvPr userDrawn="1"/>
        </p:nvSpPr>
        <p:spPr>
          <a:xfrm>
            <a:off x="5867950" y="3558794"/>
            <a:ext cx="4320000" cy="36000"/>
          </a:xfrm>
          <a:prstGeom prst="rect">
            <a:avLst/>
          </a:prstGeom>
          <a:solidFill>
            <a:srgbClr val="100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テキスト プレースホルダー 29"/>
          <p:cNvSpPr>
            <a:spLocks noGrp="1"/>
          </p:cNvSpPr>
          <p:nvPr>
            <p:ph type="body" sz="quarter" idx="12" hasCustomPrompt="1"/>
          </p:nvPr>
        </p:nvSpPr>
        <p:spPr>
          <a:xfrm>
            <a:off x="5564991" y="5364163"/>
            <a:ext cx="3246438" cy="539750"/>
          </a:xfrm>
          <a:prstGeom prst="rect">
            <a:avLst/>
          </a:prstGeom>
        </p:spPr>
        <p:txBody>
          <a:bodyPr anchor="b">
            <a:noAutofit/>
          </a:bodyPr>
          <a:lstStyle>
            <a:lvl1pPr marL="0" indent="0">
              <a:lnSpc>
                <a:spcPct val="100000"/>
              </a:lnSpc>
              <a:spcBef>
                <a:spcPts val="0"/>
              </a:spcBef>
              <a:buNone/>
              <a:defRPr sz="1200" b="1">
                <a:latin typeface="+mn-ea"/>
                <a:ea typeface="+mn-ea"/>
              </a:defRPr>
            </a:lvl1pPr>
          </a:lstStyle>
          <a:p>
            <a:r>
              <a:rPr kumimoji="1" lang="ja-JP" altLang="en-US"/>
              <a:t>株式会社エイチ・アイ・エス</a:t>
            </a:r>
            <a:r>
              <a:rPr kumimoji="1" lang="en-US" altLang="ja-JP" dirty="0"/>
              <a:t> </a:t>
            </a:r>
            <a:r>
              <a:rPr kumimoji="1" lang="ja-JP" altLang="en-US"/>
              <a:t>法人営業本部</a:t>
            </a:r>
            <a:endParaRPr kumimoji="1" lang="en-US" altLang="ja-JP" dirty="0"/>
          </a:p>
          <a:p>
            <a:r>
              <a:rPr kumimoji="1" lang="ja-JP" altLang="en-US"/>
              <a:t>〇〇グループ</a:t>
            </a:r>
            <a:r>
              <a:rPr kumimoji="1" lang="en-US" altLang="ja-JP" dirty="0"/>
              <a:t> </a:t>
            </a:r>
            <a:r>
              <a:rPr kumimoji="1" lang="ja-JP" altLang="en-US"/>
              <a:t>担当：</a:t>
            </a:r>
            <a:endParaRPr kumimoji="1" lang="en-US" altLang="ja-JP" dirty="0"/>
          </a:p>
        </p:txBody>
      </p:sp>
      <p:sp>
        <p:nvSpPr>
          <p:cNvPr id="34" name="テキスト プレースホルダー 33"/>
          <p:cNvSpPr>
            <a:spLocks noGrp="1"/>
          </p:cNvSpPr>
          <p:nvPr>
            <p:ph type="body" sz="quarter" idx="13" hasCustomPrompt="1"/>
          </p:nvPr>
        </p:nvSpPr>
        <p:spPr>
          <a:xfrm>
            <a:off x="5565775" y="5968763"/>
            <a:ext cx="4497388" cy="619125"/>
          </a:xfrm>
          <a:prstGeom prst="rect">
            <a:avLst/>
          </a:prstGeom>
        </p:spPr>
        <p:txBody>
          <a:bodyPr>
            <a:normAutofit/>
          </a:bodyPr>
          <a:lstStyle>
            <a:lvl1pPr marL="0" marR="0" indent="0" algn="l" defTabSz="950595" rtl="0" eaLnBrk="1" fontAlgn="auto" latinLnBrk="0" hangingPunct="1">
              <a:lnSpc>
                <a:spcPts val="1400"/>
              </a:lnSpc>
              <a:spcBef>
                <a:spcPts val="0"/>
              </a:spcBef>
              <a:spcAft>
                <a:spcPts val="0"/>
              </a:spcAft>
              <a:buClrTx/>
              <a:buSzTx/>
              <a:buFont typeface="Arial" panose="020B0604020202020204" pitchFamily="34" charset="0"/>
              <a:buNone/>
              <a:defRPr sz="1050">
                <a:latin typeface="+mn-ea"/>
                <a:ea typeface="+mn-ea"/>
              </a:defRPr>
            </a:lvl1pPr>
          </a:lstStyle>
          <a:p>
            <a:r>
              <a:rPr kumimoji="1" lang="ja-JP" altLang="en-US"/>
              <a:t>住所</a:t>
            </a:r>
            <a:endParaRPr kumimoji="1" lang="en-US" altLang="ja-JP" dirty="0"/>
          </a:p>
          <a:p>
            <a:r>
              <a:rPr kumimoji="1" lang="ja-JP" altLang="en-US"/>
              <a:t>電話番号</a:t>
            </a:r>
            <a:endParaRPr kumimoji="1" lang="en-GB" altLang="ja-JP" dirty="0"/>
          </a:p>
        </p:txBody>
      </p:sp>
      <p:sp>
        <p:nvSpPr>
          <p:cNvPr id="35" name="テキスト ボックス 34"/>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
        <p:nvSpPr>
          <p:cNvPr id="4" name="図プレースホルダー 27"/>
          <p:cNvSpPr>
            <a:spLocks noGrp="1"/>
          </p:cNvSpPr>
          <p:nvPr>
            <p:ph type="pic" sz="quarter" idx="11"/>
          </p:nvPr>
        </p:nvSpPr>
        <p:spPr bwMode="gray">
          <a:xfrm>
            <a:off x="196850" y="250825"/>
            <a:ext cx="4932363" cy="6516688"/>
          </a:xfrm>
          <a:prstGeom prst="rect">
            <a:avLst/>
          </a:prstGeom>
          <a:solidFill>
            <a:schemeClr val="bg2"/>
          </a:solidFill>
        </p:spPr>
        <p:txBody>
          <a:bodyPr anchor="ctr"/>
          <a:lstStyle>
            <a:lvl1pPr algn="ctr">
              <a:defRPr/>
            </a:lvl1pPr>
          </a:lstStyle>
          <a:p>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2">
    <p:spTree>
      <p:nvGrpSpPr>
        <p:cNvPr id="1" name=""/>
        <p:cNvGrpSpPr/>
        <p:nvPr/>
      </p:nvGrpSpPr>
      <p:grpSpPr>
        <a:xfrm>
          <a:off x="0" y="0"/>
          <a:ext cx="0" cy="0"/>
          <a:chOff x="0" y="0"/>
          <a:chExt cx="0" cy="0"/>
        </a:xfrm>
      </p:grpSpPr>
      <p:sp>
        <p:nvSpPr>
          <p:cNvPr id="2" name="図プレースホルダー 27"/>
          <p:cNvSpPr>
            <a:spLocks noGrp="1"/>
          </p:cNvSpPr>
          <p:nvPr>
            <p:ph type="pic" sz="quarter" idx="11"/>
          </p:nvPr>
        </p:nvSpPr>
        <p:spPr bwMode="gray">
          <a:xfrm>
            <a:off x="201064" y="255039"/>
            <a:ext cx="9866313" cy="5436000"/>
          </a:xfrm>
          <a:prstGeom prst="rect">
            <a:avLst/>
          </a:prstGeom>
          <a:solidFill>
            <a:schemeClr val="bg2"/>
          </a:solidFill>
        </p:spPr>
        <p:txBody>
          <a:bodyPr anchor="ctr"/>
          <a:lstStyle>
            <a:lvl1pPr algn="ctr">
              <a:defRPr/>
            </a:lvl1pPr>
          </a:lstStyle>
          <a:p>
            <a:endParaRPr kumimoji="1" lang="ja-JP" altLang="en-US"/>
          </a:p>
        </p:txBody>
      </p:sp>
      <p:pic>
        <p:nvPicPr>
          <p:cNvPr id="11" name="図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7266" y="6107214"/>
            <a:ext cx="1044000" cy="538799"/>
          </a:xfrm>
          <a:prstGeom prst="rect">
            <a:avLst/>
          </a:prstGeom>
        </p:spPr>
      </p:pic>
      <p:sp>
        <p:nvSpPr>
          <p:cNvPr id="30" name="テキスト プレースホルダー 29"/>
          <p:cNvSpPr>
            <a:spLocks noGrp="1"/>
          </p:cNvSpPr>
          <p:nvPr>
            <p:ph type="body" sz="quarter" idx="12" hasCustomPrompt="1"/>
          </p:nvPr>
        </p:nvSpPr>
        <p:spPr>
          <a:xfrm>
            <a:off x="5564991" y="5904150"/>
            <a:ext cx="3246438" cy="458741"/>
          </a:xfrm>
          <a:prstGeom prst="rect">
            <a:avLst/>
          </a:prstGeom>
        </p:spPr>
        <p:txBody>
          <a:bodyPr anchor="b">
            <a:noAutofit/>
          </a:bodyPr>
          <a:lstStyle>
            <a:lvl1pPr marL="0" indent="0" algn="r">
              <a:lnSpc>
                <a:spcPct val="100000"/>
              </a:lnSpc>
              <a:spcBef>
                <a:spcPts val="0"/>
              </a:spcBef>
              <a:buNone/>
              <a:defRPr sz="900" b="1">
                <a:latin typeface="+mn-ea"/>
                <a:ea typeface="+mn-ea"/>
              </a:defRPr>
            </a:lvl1pPr>
          </a:lstStyle>
          <a:p>
            <a:r>
              <a:rPr kumimoji="1" lang="ja-JP" altLang="en-US"/>
              <a:t>株式会社エイチ・アイ・エス</a:t>
            </a:r>
            <a:r>
              <a:rPr kumimoji="1" lang="en-US" altLang="ja-JP" dirty="0"/>
              <a:t> </a:t>
            </a:r>
            <a:r>
              <a:rPr kumimoji="1" lang="ja-JP" altLang="en-US"/>
              <a:t>法人営業本部</a:t>
            </a:r>
            <a:endParaRPr kumimoji="1" lang="en-US" altLang="ja-JP" dirty="0"/>
          </a:p>
          <a:p>
            <a:r>
              <a:rPr kumimoji="1" lang="ja-JP" altLang="en-US"/>
              <a:t>〇〇グループ</a:t>
            </a:r>
            <a:r>
              <a:rPr kumimoji="1" lang="en-US" altLang="ja-JP" dirty="0"/>
              <a:t> </a:t>
            </a:r>
            <a:r>
              <a:rPr kumimoji="1" lang="ja-JP" altLang="en-US"/>
              <a:t>担当：</a:t>
            </a:r>
            <a:endParaRPr kumimoji="1" lang="en-US" altLang="ja-JP" dirty="0"/>
          </a:p>
        </p:txBody>
      </p:sp>
      <p:sp>
        <p:nvSpPr>
          <p:cNvPr id="34" name="テキスト プレースホルダー 33"/>
          <p:cNvSpPr>
            <a:spLocks noGrp="1"/>
          </p:cNvSpPr>
          <p:nvPr>
            <p:ph type="body" sz="quarter" idx="13" hasCustomPrompt="1"/>
          </p:nvPr>
        </p:nvSpPr>
        <p:spPr>
          <a:xfrm>
            <a:off x="5565775" y="6381363"/>
            <a:ext cx="3245654" cy="495687"/>
          </a:xfrm>
          <a:prstGeom prst="rect">
            <a:avLst/>
          </a:prstGeom>
        </p:spPr>
        <p:txBody>
          <a:bodyPr>
            <a:normAutofit/>
          </a:bodyPr>
          <a:lstStyle>
            <a:lvl1pPr marL="0" marR="0" indent="0" algn="r" defTabSz="950595" rtl="0" eaLnBrk="1" fontAlgn="auto" latinLnBrk="0" hangingPunct="1">
              <a:lnSpc>
                <a:spcPts val="900"/>
              </a:lnSpc>
              <a:spcBef>
                <a:spcPts val="0"/>
              </a:spcBef>
              <a:spcAft>
                <a:spcPts val="0"/>
              </a:spcAft>
              <a:buClrTx/>
              <a:buSzTx/>
              <a:buFont typeface="Arial" panose="020B0604020202020204" pitchFamily="34" charset="0"/>
              <a:buNone/>
              <a:defRPr sz="700">
                <a:latin typeface="+mn-ea"/>
                <a:ea typeface="+mn-ea"/>
              </a:defRPr>
            </a:lvl1pPr>
          </a:lstStyle>
          <a:p>
            <a:r>
              <a:rPr kumimoji="1" lang="ja-JP" altLang="en-US"/>
              <a:t>住所</a:t>
            </a:r>
            <a:endParaRPr kumimoji="1" lang="en-US" altLang="ja-JP" dirty="0"/>
          </a:p>
          <a:p>
            <a:r>
              <a:rPr kumimoji="1" lang="ja-JP" altLang="en-US"/>
              <a:t>電話番号</a:t>
            </a:r>
            <a:endParaRPr kumimoji="1" lang="en-US" altLang="ja-JP" dirty="0"/>
          </a:p>
        </p:txBody>
      </p:sp>
      <p:sp>
        <p:nvSpPr>
          <p:cNvPr id="35" name="テキスト ボックス 34"/>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
        <p:nvSpPr>
          <p:cNvPr id="6" name="テキスト プレースホルダー 24"/>
          <p:cNvSpPr>
            <a:spLocks noGrp="1"/>
          </p:cNvSpPr>
          <p:nvPr>
            <p:ph type="body" sz="quarter" idx="10" hasCustomPrompt="1"/>
          </p:nvPr>
        </p:nvSpPr>
        <p:spPr>
          <a:xfrm>
            <a:off x="338939" y="468313"/>
            <a:ext cx="4059882" cy="945850"/>
          </a:xfrm>
          <a:prstGeom prst="rect">
            <a:avLst/>
          </a:prstGeom>
        </p:spPr>
        <p:txBody>
          <a:bodyPr>
            <a:normAutofit/>
          </a:bodyPr>
          <a:lstStyle>
            <a:lvl1pPr marL="0" indent="0">
              <a:buNone/>
              <a:defRPr sz="2000"/>
            </a:lvl1pPr>
          </a:lstStyle>
          <a:p>
            <a:r>
              <a:rPr kumimoji="1" lang="ja-JP" altLang="en-US"/>
              <a:t>〇〇〇〇〇〇御中</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8" name="スライド番号プレースホルダー 11"/>
          <p:cNvSpPr>
            <a:spLocks noGrp="1"/>
          </p:cNvSpPr>
          <p:nvPr>
            <p:ph type="sldNum" sz="quarter" idx="4"/>
          </p:nvPr>
        </p:nvSpPr>
        <p:spPr>
          <a:xfrm>
            <a:off x="7950200" y="6890275"/>
            <a:ext cx="2309813" cy="237600"/>
          </a:xfrm>
          <a:prstGeom prst="rect">
            <a:avLst/>
          </a:prstGeom>
        </p:spPr>
        <p:txBody>
          <a:bodyPr vert="horz" lIns="91440" tIns="45720" rIns="91440" bIns="45720" rtlCol="0" anchor="ctr"/>
          <a:lstStyle>
            <a:lvl1pPr algn="r">
              <a:defRPr sz="1000">
                <a:solidFill>
                  <a:schemeClr val="tx1">
                    <a:tint val="75000"/>
                  </a:schemeClr>
                </a:solidFill>
              </a:defRPr>
            </a:lvl1pPr>
          </a:lstStyle>
          <a:p>
            <a:fld id="{FF8B9415-3B1B-FF4B-8143-BC6A4D000ABB}"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96850" y="68379"/>
            <a:ext cx="8777495" cy="359059"/>
          </a:xfrm>
          <a:prstGeom prst="rect">
            <a:avLst/>
          </a:prstGeom>
        </p:spPr>
        <p:txBody>
          <a:bodyPr vert="horz" lIns="91440" tIns="45720" rIns="91440" bIns="45720" rtlCol="0" anchor="ctr">
            <a:normAutofit/>
          </a:bodyPr>
          <a:lstStyle>
            <a:lvl1pPr>
              <a:defRPr>
                <a:solidFill>
                  <a:schemeClr val="bg1"/>
                </a:solidFill>
              </a:defRPr>
            </a:lvl1pPr>
          </a:lstStyle>
          <a:p>
            <a:r>
              <a:rPr lang="ja-JP" altLang="en-US" dirty="0"/>
              <a:t>マスター タイトルの書式設定</a:t>
            </a:r>
            <a:endParaRPr lang="en-US" dirty="0"/>
          </a:p>
        </p:txBody>
      </p:sp>
      <p:sp>
        <p:nvSpPr>
          <p:cNvPr id="2" name="スライド番号プレースホルダー 11"/>
          <p:cNvSpPr>
            <a:spLocks noGrp="1"/>
          </p:cNvSpPr>
          <p:nvPr>
            <p:ph type="sldNum" sz="quarter" idx="4"/>
          </p:nvPr>
        </p:nvSpPr>
        <p:spPr>
          <a:xfrm>
            <a:off x="7950200" y="6890275"/>
            <a:ext cx="2309813" cy="237600"/>
          </a:xfrm>
          <a:prstGeom prst="rect">
            <a:avLst/>
          </a:prstGeom>
        </p:spPr>
        <p:txBody>
          <a:bodyPr vert="horz" lIns="91440" tIns="45720" rIns="91440" bIns="45720" rtlCol="0" anchor="ctr"/>
          <a:lstStyle>
            <a:lvl1pPr algn="r">
              <a:defRPr sz="1000">
                <a:solidFill>
                  <a:schemeClr val="tx1">
                    <a:tint val="75000"/>
                  </a:schemeClr>
                </a:solidFill>
              </a:defRPr>
            </a:lvl1pPr>
          </a:lstStyle>
          <a:p>
            <a:fld id="{FF8B9415-3B1B-FF4B-8143-BC6A4D000ABB}"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締めのスライド">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9006" y="2561909"/>
            <a:ext cx="3042000" cy="2004056"/>
          </a:xfrm>
          <a:prstGeom prst="rect">
            <a:avLst/>
          </a:prstGeom>
        </p:spPr>
      </p:pic>
      <p:sp>
        <p:nvSpPr>
          <p:cNvPr id="6" name="テキスト ボックス 5"/>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締めのスライド">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3609006" y="2561909"/>
            <a:ext cx="3042000" cy="2004056"/>
          </a:xfrm>
          <a:prstGeom prst="rect">
            <a:avLst/>
          </a:prstGeom>
        </p:spPr>
      </p:pic>
      <p:sp>
        <p:nvSpPr>
          <p:cNvPr id="6" name="テキスト ボックス 5"/>
          <p:cNvSpPr txBox="1"/>
          <p:nvPr userDrawn="1"/>
        </p:nvSpPr>
        <p:spPr>
          <a:xfrm flipV="1">
            <a:off x="7005169" y="0"/>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タイトル スライド">
    <p:spTree>
      <p:nvGrpSpPr>
        <p:cNvPr id="1" name=""/>
        <p:cNvGrpSpPr/>
        <p:nvPr/>
      </p:nvGrpSpPr>
      <p:grpSpPr>
        <a:xfrm>
          <a:off x="0" y="0"/>
          <a:ext cx="0" cy="0"/>
          <a:chOff x="0" y="0"/>
          <a:chExt cx="0" cy="0"/>
        </a:xfrm>
      </p:grpSpPr>
      <p:pic>
        <p:nvPicPr>
          <p:cNvPr id="8" name="図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557" y="10131"/>
            <a:ext cx="10256027" cy="7127875"/>
          </a:xfrm>
          <a:prstGeom prst="rect">
            <a:avLst/>
          </a:prstGeom>
        </p:spPr>
      </p:pic>
      <p:sp>
        <p:nvSpPr>
          <p:cNvPr id="6" name="スライド番号プレースホルダー 5"/>
          <p:cNvSpPr>
            <a:spLocks noGrp="1"/>
          </p:cNvSpPr>
          <p:nvPr>
            <p:ph type="sldNum" sz="quarter" idx="12"/>
          </p:nvPr>
        </p:nvSpPr>
        <p:spPr>
          <a:xfrm>
            <a:off x="7800282" y="6763793"/>
            <a:ext cx="2308503" cy="379493"/>
          </a:xfrm>
        </p:spPr>
        <p:txBody>
          <a:bodyPr/>
          <a:lstStyle>
            <a:lvl1pPr algn="r">
              <a:defRPr>
                <a:solidFill>
                  <a:srgbClr val="00285A"/>
                </a:solidFill>
                <a:latin typeface="Century Gothic" panose="020B0502020202020204" pitchFamily="34" charset="0"/>
              </a:defRPr>
            </a:lvl1pPr>
          </a:lstStyle>
          <a:p>
            <a:fld id="{B010779D-4F08-4F01-B9C7-6D993D6818CB}" type="slidenum">
              <a:rPr lang="ja-JP" altLang="en-US" smtClean="0"/>
              <a:pPr/>
              <a:t>‹#›</a:t>
            </a:fld>
            <a:endParaRPr lang="ja-JP" altLang="en-US"/>
          </a:p>
        </p:txBody>
      </p:sp>
      <p:sp>
        <p:nvSpPr>
          <p:cNvPr id="10" name="テキスト ボックス 9"/>
          <p:cNvSpPr txBox="1"/>
          <p:nvPr userDrawn="1"/>
        </p:nvSpPr>
        <p:spPr>
          <a:xfrm>
            <a:off x="145238" y="6835478"/>
            <a:ext cx="2558714" cy="228396"/>
          </a:xfrm>
          <a:prstGeom prst="rect">
            <a:avLst/>
          </a:prstGeom>
          <a:noFill/>
        </p:spPr>
        <p:txBody>
          <a:bodyPr wrap="none" rtlCol="0">
            <a:spAutoFit/>
          </a:bodyPr>
          <a:lstStyle/>
          <a:p>
            <a:r>
              <a:rPr kumimoji="1" lang="en-US" altLang="ja-JP" sz="884" dirty="0">
                <a:solidFill>
                  <a:schemeClr val="bg1"/>
                </a:solidFill>
                <a:latin typeface="Century Gothic" panose="020B0502020202020204" pitchFamily="34" charset="0"/>
              </a:rPr>
              <a:t>Copyright H.I.S. Co., Ltd. All Rights Reserved</a:t>
            </a:r>
            <a:endParaRPr kumimoji="1" lang="ja-JP" altLang="en-US" sz="884"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4159837"/>
      </p:ext>
    </p:extLst>
  </p:cSld>
  <p:clrMapOvr>
    <a:masterClrMapping/>
  </p:clrMapOvr>
  <p:hf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2_タイトル スライド">
    <p:bg>
      <p:bgPr>
        <a:solidFill>
          <a:srgbClr val="D1E2F3"/>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3346752-70DD-FE42-3908-502764B1EF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65" y="0"/>
            <a:ext cx="10254884" cy="7127875"/>
          </a:xfrm>
          <a:prstGeom prst="rect">
            <a:avLst/>
          </a:prstGeom>
          <a:noFill/>
        </p:spPr>
      </p:pic>
      <p:pic>
        <p:nvPicPr>
          <p:cNvPr id="18" name="図 17">
            <a:extLst>
              <a:ext uri="{FF2B5EF4-FFF2-40B4-BE49-F238E27FC236}">
                <a16:creationId xmlns:a16="http://schemas.microsoft.com/office/drawing/2014/main" id="{EE763BD4-7046-68A2-A4AE-9D0EDDE7CF9D}"/>
              </a:ext>
            </a:extLst>
          </p:cNvPr>
          <p:cNvPicPr>
            <a:picLocks noChangeAspect="1"/>
          </p:cNvPicPr>
          <p:nvPr userDrawn="1"/>
        </p:nvPicPr>
        <p:blipFill rotWithShape="1">
          <a:blip r:embed="rId3">
            <a:alphaModFix amt="70000"/>
            <a:extLst>
              <a:ext uri="{28A0092B-C50C-407E-A947-70E740481C1C}">
                <a14:useLocalDpi xmlns:a14="http://schemas.microsoft.com/office/drawing/2010/main"/>
              </a:ext>
            </a:extLst>
          </a:blip>
          <a:srcRect t="27222"/>
          <a:stretch/>
        </p:blipFill>
        <p:spPr>
          <a:xfrm>
            <a:off x="42681" y="-5360"/>
            <a:ext cx="10153277" cy="5706260"/>
          </a:xfrm>
          <a:prstGeom prst="rect">
            <a:avLst/>
          </a:prstGeom>
        </p:spPr>
      </p:pic>
      <p:sp>
        <p:nvSpPr>
          <p:cNvPr id="6" name="スライド番号プレースホルダー 5"/>
          <p:cNvSpPr>
            <a:spLocks noGrp="1"/>
          </p:cNvSpPr>
          <p:nvPr>
            <p:ph type="sldNum" sz="quarter" idx="12"/>
          </p:nvPr>
        </p:nvSpPr>
        <p:spPr>
          <a:xfrm>
            <a:off x="7800282" y="6752342"/>
            <a:ext cx="2308503" cy="379493"/>
          </a:xfrm>
        </p:spPr>
        <p:txBody>
          <a:bodyPr/>
          <a:lstStyle>
            <a:lvl1pPr algn="r">
              <a:defRPr>
                <a:solidFill>
                  <a:srgbClr val="00285A"/>
                </a:solidFill>
                <a:latin typeface="Century Gothic" panose="020B0502020202020204" pitchFamily="34" charset="0"/>
              </a:defRPr>
            </a:lvl1pPr>
          </a:lstStyle>
          <a:p>
            <a:fld id="{B010779D-4F08-4F01-B9C7-6D993D6818CB}" type="slidenum">
              <a:rPr lang="ja-JP" altLang="en-US" smtClean="0"/>
              <a:pPr/>
              <a:t>‹#›</a:t>
            </a:fld>
            <a:endParaRPr lang="ja-JP" altLang="en-US" dirty="0"/>
          </a:p>
        </p:txBody>
      </p:sp>
      <p:sp>
        <p:nvSpPr>
          <p:cNvPr id="10" name="テキスト ボックス 9"/>
          <p:cNvSpPr txBox="1"/>
          <p:nvPr userDrawn="1"/>
        </p:nvSpPr>
        <p:spPr>
          <a:xfrm>
            <a:off x="145238" y="6835478"/>
            <a:ext cx="2558714" cy="228396"/>
          </a:xfrm>
          <a:prstGeom prst="rect">
            <a:avLst/>
          </a:prstGeom>
          <a:noFill/>
        </p:spPr>
        <p:txBody>
          <a:bodyPr wrap="none" rtlCol="0">
            <a:spAutoFit/>
          </a:bodyPr>
          <a:lstStyle/>
          <a:p>
            <a:r>
              <a:rPr kumimoji="1" lang="en-US" altLang="ja-JP" sz="884" dirty="0">
                <a:solidFill>
                  <a:schemeClr val="bg1"/>
                </a:solidFill>
                <a:latin typeface="Century Gothic" panose="020B0502020202020204" pitchFamily="34" charset="0"/>
              </a:rPr>
              <a:t>Copyright H.I.S. Co., Ltd. All Rights Reserved</a:t>
            </a:r>
            <a:endParaRPr kumimoji="1" lang="ja-JP" altLang="en-US" sz="884" dirty="0">
              <a:solidFill>
                <a:schemeClr val="bg1"/>
              </a:solidFill>
              <a:latin typeface="Century Gothic" panose="020B0502020202020204" pitchFamily="34" charset="0"/>
            </a:endParaRPr>
          </a:p>
        </p:txBody>
      </p:sp>
      <p:pic>
        <p:nvPicPr>
          <p:cNvPr id="9" name="グラフィックス 2"/>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27110" y="312672"/>
            <a:ext cx="254494" cy="314317"/>
          </a:xfrm>
          <a:prstGeom prst="rect">
            <a:avLst/>
          </a:prstGeom>
        </p:spPr>
      </p:pic>
      <p:sp>
        <p:nvSpPr>
          <p:cNvPr id="13" name="タイトル 12"/>
          <p:cNvSpPr txBox="1">
            <a:spLocks noGrp="1"/>
          </p:cNvSpPr>
          <p:nvPr>
            <p:ph type="title" hasCustomPrompt="1"/>
          </p:nvPr>
        </p:nvSpPr>
        <p:spPr>
          <a:xfrm>
            <a:off x="496809" y="166318"/>
            <a:ext cx="9376909" cy="727967"/>
          </a:xfrm>
          <a:noFill/>
        </p:spPr>
        <p:txBody>
          <a:bodyPr wrap="none" rtlCol="0">
            <a:noAutofit/>
          </a:bodyPr>
          <a:lstStyle>
            <a:lvl1pPr marL="0" marR="0" algn="l" defTabSz="769468" rtl="0" eaLnBrk="1" fontAlgn="auto" latinLnBrk="0" hangingPunct="1">
              <a:lnSpc>
                <a:spcPct val="130000"/>
              </a:lnSpc>
              <a:buClrTx/>
              <a:buSzTx/>
              <a:buFontTx/>
              <a:buNone/>
              <a:defRPr kumimoji="1" lang="ja-JP" altLang="en-US" sz="2020" b="1" i="0" u="none" strike="noStrike" kern="1200" cap="none" spc="0" normalizeH="0" baseline="0" noProof="1" dirty="0">
                <a:solidFill>
                  <a:srgbClr val="00285A"/>
                </a:solidFill>
                <a:effectLst/>
                <a:latin typeface="Century Gothic" panose="020B0502020202020204" pitchFamily="34" charset="0"/>
                <a:ea typeface="游ゴシック" panose="020B0400000000000000" pitchFamily="50" charset="-128"/>
                <a:cs typeface="游ゴシック体 ボールド"/>
              </a:defRPr>
            </a:lvl1pPr>
          </a:lstStyle>
          <a:p>
            <a:pPr lvl="0"/>
            <a:r>
              <a:rPr dirty="0">
                <a:sym typeface="+mn-ea"/>
              </a:rPr>
              <a:t>マスタ タイトルの書式設定</a:t>
            </a:r>
          </a:p>
        </p:txBody>
      </p:sp>
    </p:spTree>
    <p:extLst>
      <p:ext uri="{BB962C8B-B14F-4D97-AF65-F5344CB8AC3E}">
        <p14:creationId xmlns:p14="http://schemas.microsoft.com/office/powerpoint/2010/main" val="775162914"/>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1">
    <p:spTree>
      <p:nvGrpSpPr>
        <p:cNvPr id="1" name=""/>
        <p:cNvGrpSpPr/>
        <p:nvPr/>
      </p:nvGrpSpPr>
      <p:grpSpPr>
        <a:xfrm>
          <a:off x="0" y="0"/>
          <a:ext cx="0" cy="0"/>
          <a:chOff x="0" y="0"/>
          <a:chExt cx="0" cy="0"/>
        </a:xfrm>
      </p:grpSpPr>
      <p:pic>
        <p:nvPicPr>
          <p:cNvPr id="10" name="図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5324" y="5364163"/>
            <a:ext cx="1044000" cy="538799"/>
          </a:xfrm>
          <a:prstGeom prst="rect">
            <a:avLst/>
          </a:prstGeom>
        </p:spPr>
      </p:pic>
      <p:sp>
        <p:nvSpPr>
          <p:cNvPr id="2" name="Title 1"/>
          <p:cNvSpPr>
            <a:spLocks noGrp="1"/>
          </p:cNvSpPr>
          <p:nvPr>
            <p:ph type="ctrTitle" hasCustomPrompt="1"/>
          </p:nvPr>
        </p:nvSpPr>
        <p:spPr>
          <a:xfrm>
            <a:off x="6003281" y="2410751"/>
            <a:ext cx="4059882" cy="1114349"/>
          </a:xfrm>
        </p:spPr>
        <p:txBody>
          <a:bodyPr anchor="b">
            <a:noAutofit/>
          </a:bodyPr>
          <a:lstStyle>
            <a:lvl1pPr algn="r">
              <a:defRPr sz="2800">
                <a:solidFill>
                  <a:srgbClr val="10069F"/>
                </a:solidFill>
              </a:defRPr>
            </a:lvl1pPr>
          </a:lstStyle>
          <a:p>
            <a:r>
              <a:rPr lang="ja-JP" altLang="en-US" dirty="0"/>
              <a:t>〇〇年度</a:t>
            </a:r>
            <a:br>
              <a:rPr lang="en-US" altLang="ja-JP" dirty="0"/>
            </a:br>
            <a:r>
              <a:rPr lang="ja-JP" altLang="en-US" dirty="0"/>
              <a:t>＊＊＊＊＊＊旅行</a:t>
            </a:r>
            <a:endParaRPr lang="en-US" dirty="0"/>
          </a:p>
        </p:txBody>
      </p:sp>
      <p:sp>
        <p:nvSpPr>
          <p:cNvPr id="3" name="Subtitle 2"/>
          <p:cNvSpPr>
            <a:spLocks noGrp="1"/>
          </p:cNvSpPr>
          <p:nvPr>
            <p:ph type="subTitle" idx="1" hasCustomPrompt="1"/>
          </p:nvPr>
        </p:nvSpPr>
        <p:spPr>
          <a:xfrm>
            <a:off x="6003281" y="3638579"/>
            <a:ext cx="4059882" cy="554715"/>
          </a:xfrm>
          <a:prstGeom prst="rect">
            <a:avLst/>
          </a:prstGeom>
        </p:spPr>
        <p:txBody>
          <a:bodyPr>
            <a:normAutofit/>
          </a:bodyPr>
          <a:lstStyle>
            <a:lvl1pPr marL="0" indent="0" algn="r">
              <a:buNone/>
              <a:defRPr sz="2000"/>
            </a:lvl1pPr>
            <a:lvl2pPr marL="474980" indent="0" algn="ctr">
              <a:buNone/>
              <a:defRPr sz="2080"/>
            </a:lvl2pPr>
            <a:lvl3pPr marL="950595" indent="0" algn="ctr">
              <a:buNone/>
              <a:defRPr sz="1870"/>
            </a:lvl3pPr>
            <a:lvl4pPr marL="1425575" indent="0" algn="ctr">
              <a:buNone/>
              <a:defRPr sz="1665"/>
            </a:lvl4pPr>
            <a:lvl5pPr marL="1900555" indent="0" algn="ctr">
              <a:buNone/>
              <a:defRPr sz="1665"/>
            </a:lvl5pPr>
            <a:lvl6pPr marL="2376170" indent="0" algn="ctr">
              <a:buNone/>
              <a:defRPr sz="1665"/>
            </a:lvl6pPr>
            <a:lvl7pPr marL="2851150" indent="0" algn="ctr">
              <a:buNone/>
              <a:defRPr sz="1665"/>
            </a:lvl7pPr>
            <a:lvl8pPr marL="3326765" indent="0" algn="ctr">
              <a:buNone/>
              <a:defRPr sz="1665"/>
            </a:lvl8pPr>
            <a:lvl9pPr marL="3801745" indent="0" algn="ctr">
              <a:buNone/>
              <a:defRPr sz="1665"/>
            </a:lvl9pPr>
          </a:lstStyle>
          <a:p>
            <a:r>
              <a:rPr lang="ja-JP" altLang="en-US"/>
              <a:t>企画ご提案書</a:t>
            </a:r>
            <a:endParaRPr lang="en-US" dirty="0"/>
          </a:p>
        </p:txBody>
      </p:sp>
      <p:sp>
        <p:nvSpPr>
          <p:cNvPr id="25" name="テキスト プレースホルダー 24"/>
          <p:cNvSpPr>
            <a:spLocks noGrp="1"/>
          </p:cNvSpPr>
          <p:nvPr>
            <p:ph type="body" sz="quarter" idx="10" hasCustomPrompt="1"/>
          </p:nvPr>
        </p:nvSpPr>
        <p:spPr>
          <a:xfrm>
            <a:off x="6003281" y="1396457"/>
            <a:ext cx="4059882" cy="945850"/>
          </a:xfrm>
          <a:prstGeom prst="rect">
            <a:avLst/>
          </a:prstGeom>
        </p:spPr>
        <p:txBody>
          <a:bodyPr>
            <a:normAutofit/>
          </a:bodyPr>
          <a:lstStyle>
            <a:lvl1pPr marL="0" indent="0">
              <a:buNone/>
              <a:defRPr sz="2000"/>
            </a:lvl1pPr>
          </a:lstStyle>
          <a:p>
            <a:r>
              <a:rPr kumimoji="1" lang="ja-JP" altLang="en-US"/>
              <a:t>〇〇〇〇〇〇御中</a:t>
            </a:r>
          </a:p>
        </p:txBody>
      </p:sp>
      <p:sp>
        <p:nvSpPr>
          <p:cNvPr id="26" name="正方形/長方形 25"/>
          <p:cNvSpPr/>
          <p:nvPr userDrawn="1"/>
        </p:nvSpPr>
        <p:spPr>
          <a:xfrm>
            <a:off x="5867950" y="3558794"/>
            <a:ext cx="4320000" cy="36000"/>
          </a:xfrm>
          <a:prstGeom prst="rect">
            <a:avLst/>
          </a:prstGeom>
          <a:solidFill>
            <a:srgbClr val="100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0" name="テキスト プレースホルダー 29"/>
          <p:cNvSpPr>
            <a:spLocks noGrp="1"/>
          </p:cNvSpPr>
          <p:nvPr>
            <p:ph type="body" sz="quarter" idx="12" hasCustomPrompt="1"/>
          </p:nvPr>
        </p:nvSpPr>
        <p:spPr>
          <a:xfrm>
            <a:off x="5564991" y="5364163"/>
            <a:ext cx="3246438" cy="539750"/>
          </a:xfrm>
          <a:prstGeom prst="rect">
            <a:avLst/>
          </a:prstGeom>
        </p:spPr>
        <p:txBody>
          <a:bodyPr anchor="b">
            <a:noAutofit/>
          </a:bodyPr>
          <a:lstStyle>
            <a:lvl1pPr marL="0" indent="0">
              <a:lnSpc>
                <a:spcPct val="100000"/>
              </a:lnSpc>
              <a:spcBef>
                <a:spcPts val="0"/>
              </a:spcBef>
              <a:buNone/>
              <a:defRPr sz="1200" b="1">
                <a:latin typeface="+mn-ea"/>
                <a:ea typeface="+mn-ea"/>
              </a:defRPr>
            </a:lvl1pPr>
          </a:lstStyle>
          <a:p>
            <a:r>
              <a:rPr kumimoji="1" lang="ja-JP" altLang="en-US"/>
              <a:t>株式会社エイチ・アイ・エス</a:t>
            </a:r>
            <a:r>
              <a:rPr kumimoji="1" lang="en-US" altLang="ja-JP" dirty="0"/>
              <a:t> </a:t>
            </a:r>
            <a:r>
              <a:rPr kumimoji="1" lang="ja-JP" altLang="en-US"/>
              <a:t>法人営業本部</a:t>
            </a:r>
            <a:endParaRPr kumimoji="1" lang="en-US" altLang="ja-JP" dirty="0"/>
          </a:p>
          <a:p>
            <a:r>
              <a:rPr kumimoji="1" lang="ja-JP" altLang="en-US"/>
              <a:t>〇〇グループ</a:t>
            </a:r>
            <a:r>
              <a:rPr kumimoji="1" lang="en-US" altLang="ja-JP" dirty="0"/>
              <a:t> </a:t>
            </a:r>
            <a:r>
              <a:rPr kumimoji="1" lang="ja-JP" altLang="en-US"/>
              <a:t>担当：</a:t>
            </a:r>
            <a:endParaRPr kumimoji="1" lang="en-US" altLang="ja-JP" dirty="0"/>
          </a:p>
        </p:txBody>
      </p:sp>
      <p:sp>
        <p:nvSpPr>
          <p:cNvPr id="34" name="テキスト プレースホルダー 33"/>
          <p:cNvSpPr>
            <a:spLocks noGrp="1"/>
          </p:cNvSpPr>
          <p:nvPr>
            <p:ph type="body" sz="quarter" idx="13" hasCustomPrompt="1"/>
          </p:nvPr>
        </p:nvSpPr>
        <p:spPr>
          <a:xfrm>
            <a:off x="5565775" y="5968763"/>
            <a:ext cx="4497388" cy="619125"/>
          </a:xfrm>
          <a:prstGeom prst="rect">
            <a:avLst/>
          </a:prstGeom>
        </p:spPr>
        <p:txBody>
          <a:bodyPr>
            <a:normAutofit/>
          </a:bodyPr>
          <a:lstStyle>
            <a:lvl1pPr marL="0" marR="0" indent="0" algn="l" defTabSz="950595" rtl="0" eaLnBrk="1" fontAlgn="auto" latinLnBrk="0" hangingPunct="1">
              <a:lnSpc>
                <a:spcPts val="1400"/>
              </a:lnSpc>
              <a:spcBef>
                <a:spcPts val="0"/>
              </a:spcBef>
              <a:spcAft>
                <a:spcPts val="0"/>
              </a:spcAft>
              <a:buClrTx/>
              <a:buSzTx/>
              <a:buFont typeface="Arial" panose="020B0604020202020204" pitchFamily="34" charset="0"/>
              <a:buNone/>
              <a:defRPr sz="1050">
                <a:latin typeface="+mn-ea"/>
                <a:ea typeface="+mn-ea"/>
              </a:defRPr>
            </a:lvl1pPr>
          </a:lstStyle>
          <a:p>
            <a:r>
              <a:rPr kumimoji="1" lang="ja-JP" altLang="en-US"/>
              <a:t>住所</a:t>
            </a:r>
            <a:endParaRPr kumimoji="1" lang="en-US" altLang="ja-JP" dirty="0"/>
          </a:p>
          <a:p>
            <a:r>
              <a:rPr kumimoji="1" lang="ja-JP" altLang="en-US"/>
              <a:t>電話番号</a:t>
            </a:r>
            <a:endParaRPr kumimoji="1" lang="en-GB" altLang="ja-JP" dirty="0"/>
          </a:p>
        </p:txBody>
      </p:sp>
      <p:sp>
        <p:nvSpPr>
          <p:cNvPr id="35" name="テキスト ボックス 34"/>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2">
    <p:spTree>
      <p:nvGrpSpPr>
        <p:cNvPr id="1" name=""/>
        <p:cNvGrpSpPr/>
        <p:nvPr/>
      </p:nvGrpSpPr>
      <p:grpSpPr>
        <a:xfrm>
          <a:off x="0" y="0"/>
          <a:ext cx="0" cy="0"/>
          <a:chOff x="0" y="0"/>
          <a:chExt cx="0" cy="0"/>
        </a:xfrm>
      </p:grpSpPr>
      <p:pic>
        <p:nvPicPr>
          <p:cNvPr id="11" name="図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07266" y="6107214"/>
            <a:ext cx="1044000" cy="538799"/>
          </a:xfrm>
          <a:prstGeom prst="rect">
            <a:avLst/>
          </a:prstGeom>
        </p:spPr>
      </p:pic>
      <p:sp>
        <p:nvSpPr>
          <p:cNvPr id="30" name="テキスト プレースホルダー 29"/>
          <p:cNvSpPr>
            <a:spLocks noGrp="1"/>
          </p:cNvSpPr>
          <p:nvPr>
            <p:ph type="body" sz="quarter" idx="12" hasCustomPrompt="1"/>
          </p:nvPr>
        </p:nvSpPr>
        <p:spPr>
          <a:xfrm>
            <a:off x="5564991" y="5904150"/>
            <a:ext cx="3246438" cy="458741"/>
          </a:xfrm>
          <a:prstGeom prst="rect">
            <a:avLst/>
          </a:prstGeom>
        </p:spPr>
        <p:txBody>
          <a:bodyPr anchor="b">
            <a:noAutofit/>
          </a:bodyPr>
          <a:lstStyle>
            <a:lvl1pPr marL="0" indent="0" algn="r">
              <a:lnSpc>
                <a:spcPct val="100000"/>
              </a:lnSpc>
              <a:spcBef>
                <a:spcPts val="0"/>
              </a:spcBef>
              <a:buNone/>
              <a:defRPr sz="900" b="1">
                <a:latin typeface="+mn-ea"/>
                <a:ea typeface="+mn-ea"/>
              </a:defRPr>
            </a:lvl1pPr>
          </a:lstStyle>
          <a:p>
            <a:r>
              <a:rPr kumimoji="1" lang="ja-JP" altLang="en-US"/>
              <a:t>株式会社エイチ・アイ・エス</a:t>
            </a:r>
            <a:r>
              <a:rPr kumimoji="1" lang="en-US" altLang="ja-JP" dirty="0"/>
              <a:t> </a:t>
            </a:r>
            <a:r>
              <a:rPr kumimoji="1" lang="ja-JP" altLang="en-US"/>
              <a:t>法人営業本部</a:t>
            </a:r>
            <a:endParaRPr kumimoji="1" lang="en-US" altLang="ja-JP" dirty="0"/>
          </a:p>
          <a:p>
            <a:r>
              <a:rPr kumimoji="1" lang="ja-JP" altLang="en-US"/>
              <a:t>〇〇グループ</a:t>
            </a:r>
            <a:r>
              <a:rPr kumimoji="1" lang="en-US" altLang="ja-JP" dirty="0"/>
              <a:t> </a:t>
            </a:r>
            <a:r>
              <a:rPr kumimoji="1" lang="ja-JP" altLang="en-US"/>
              <a:t>担当：</a:t>
            </a:r>
            <a:endParaRPr kumimoji="1" lang="en-US" altLang="ja-JP" dirty="0"/>
          </a:p>
        </p:txBody>
      </p:sp>
      <p:sp>
        <p:nvSpPr>
          <p:cNvPr id="34" name="テキスト プレースホルダー 33"/>
          <p:cNvSpPr>
            <a:spLocks noGrp="1"/>
          </p:cNvSpPr>
          <p:nvPr>
            <p:ph type="body" sz="quarter" idx="13" hasCustomPrompt="1"/>
          </p:nvPr>
        </p:nvSpPr>
        <p:spPr>
          <a:xfrm>
            <a:off x="5565775" y="6381363"/>
            <a:ext cx="3245654" cy="495687"/>
          </a:xfrm>
          <a:prstGeom prst="rect">
            <a:avLst/>
          </a:prstGeom>
        </p:spPr>
        <p:txBody>
          <a:bodyPr>
            <a:normAutofit/>
          </a:bodyPr>
          <a:lstStyle>
            <a:lvl1pPr marL="0" marR="0" indent="0" algn="r" defTabSz="950595" rtl="0" eaLnBrk="1" fontAlgn="auto" latinLnBrk="0" hangingPunct="1">
              <a:lnSpc>
                <a:spcPts val="900"/>
              </a:lnSpc>
              <a:spcBef>
                <a:spcPts val="0"/>
              </a:spcBef>
              <a:spcAft>
                <a:spcPts val="0"/>
              </a:spcAft>
              <a:buClrTx/>
              <a:buSzTx/>
              <a:buFont typeface="Arial" panose="020B0604020202020204" pitchFamily="34" charset="0"/>
              <a:buNone/>
              <a:defRPr sz="700">
                <a:latin typeface="+mn-ea"/>
                <a:ea typeface="+mn-ea"/>
              </a:defRPr>
            </a:lvl1pPr>
          </a:lstStyle>
          <a:p>
            <a:r>
              <a:rPr kumimoji="1" lang="ja-JP" altLang="en-US"/>
              <a:t>住所</a:t>
            </a:r>
            <a:endParaRPr kumimoji="1" lang="en-US" altLang="ja-JP" dirty="0"/>
          </a:p>
          <a:p>
            <a:r>
              <a:rPr kumimoji="1" lang="ja-JP" altLang="en-US"/>
              <a:t>電話番号</a:t>
            </a:r>
            <a:endParaRPr kumimoji="1" lang="en-US" altLang="ja-JP" dirty="0"/>
          </a:p>
        </p:txBody>
      </p:sp>
      <p:sp>
        <p:nvSpPr>
          <p:cNvPr id="35" name="テキスト ボックス 34"/>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
        <p:nvSpPr>
          <p:cNvPr id="6" name="テキスト プレースホルダー 24"/>
          <p:cNvSpPr>
            <a:spLocks noGrp="1"/>
          </p:cNvSpPr>
          <p:nvPr>
            <p:ph type="body" sz="quarter" idx="10" hasCustomPrompt="1"/>
          </p:nvPr>
        </p:nvSpPr>
        <p:spPr>
          <a:xfrm>
            <a:off x="338939" y="468313"/>
            <a:ext cx="4059882" cy="945850"/>
          </a:xfrm>
          <a:prstGeom prst="rect">
            <a:avLst/>
          </a:prstGeom>
        </p:spPr>
        <p:txBody>
          <a:bodyPr>
            <a:normAutofit/>
          </a:bodyPr>
          <a:lstStyle>
            <a:lvl1pPr marL="0" indent="0">
              <a:buNone/>
              <a:defRPr sz="2000"/>
            </a:lvl1pPr>
          </a:lstStyle>
          <a:p>
            <a:r>
              <a:rPr kumimoji="1" lang="ja-JP" altLang="en-US"/>
              <a:t>〇〇〇〇〇〇御中</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8" name="スライド番号プレースホルダー 11"/>
          <p:cNvSpPr>
            <a:spLocks noGrp="1"/>
          </p:cNvSpPr>
          <p:nvPr>
            <p:ph type="sldNum" sz="quarter" idx="4"/>
          </p:nvPr>
        </p:nvSpPr>
        <p:spPr>
          <a:xfrm>
            <a:off x="7950200" y="6890275"/>
            <a:ext cx="2309813" cy="237600"/>
          </a:xfrm>
          <a:prstGeom prst="rect">
            <a:avLst/>
          </a:prstGeom>
        </p:spPr>
        <p:txBody>
          <a:bodyPr vert="horz" lIns="91440" tIns="45720" rIns="91440" bIns="45720" rtlCol="0" anchor="ctr"/>
          <a:lstStyle>
            <a:lvl1pPr algn="r">
              <a:defRPr sz="1000">
                <a:solidFill>
                  <a:schemeClr val="tx1">
                    <a:tint val="75000"/>
                  </a:schemeClr>
                </a:solidFill>
              </a:defRPr>
            </a:lvl1pPr>
          </a:lstStyle>
          <a:p>
            <a:fld id="{FF8B9415-3B1B-FF4B-8143-BC6A4D000ABB}" type="slidenum">
              <a:rPr kumimoji="1" lang="ja-JP" altLang="en-US" smtClean="0"/>
              <a: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9" name="スライド番号プレースホルダー 8"/>
          <p:cNvSpPr>
            <a:spLocks noGrp="1"/>
          </p:cNvSpPr>
          <p:nvPr>
            <p:ph type="sldNum" sz="quarter" idx="12"/>
          </p:nvPr>
        </p:nvSpPr>
        <p:spPr>
          <a:xfrm>
            <a:off x="7950200" y="6890275"/>
            <a:ext cx="2309813" cy="237600"/>
          </a:xfrm>
          <a:prstGeom prst="rect">
            <a:avLst/>
          </a:prstGeom>
        </p:spPr>
        <p:txBody>
          <a:bodyPr/>
          <a:lstStyle/>
          <a:p>
            <a:fld id="{FF8B9415-3B1B-FF4B-8143-BC6A4D000ABB}" type="slidenum">
              <a:rPr kumimoji="1" lang="ja-JP" altLang="en-US" smtClean="0"/>
              <a:t>‹#›</a:t>
            </a:fld>
            <a:endParaRPr kumimoji="1" lang="ja-JP" altLang="en-US"/>
          </a:p>
        </p:txBody>
      </p:sp>
      <p:sp>
        <p:nvSpPr>
          <p:cNvPr id="10" name="Title Placeholder 1"/>
          <p:cNvSpPr>
            <a:spLocks noGrp="1"/>
          </p:cNvSpPr>
          <p:nvPr>
            <p:ph type="title"/>
          </p:nvPr>
        </p:nvSpPr>
        <p:spPr>
          <a:xfrm>
            <a:off x="196850" y="97407"/>
            <a:ext cx="8777495" cy="359059"/>
          </a:xfrm>
          <a:prstGeom prst="rect">
            <a:avLst/>
          </a:prstGeom>
        </p:spPr>
        <p:txBody>
          <a:bodyPr vert="horz" lIns="91440" tIns="45720" rIns="91440" bIns="45720" rtlCol="0" anchor="ctr">
            <a:normAutofit/>
          </a:bodyPr>
          <a:lstStyle>
            <a:lvl1pPr>
              <a:defRPr>
                <a:solidFill>
                  <a:srgbClr val="10069F"/>
                </a:solidFill>
                <a:latin typeface="メイリオ" panose="020B0604030504040204" pitchFamily="50" charset="-128"/>
                <a:ea typeface="メイリオ" panose="020B0604030504040204" pitchFamily="50" charset="-128"/>
              </a:defRPr>
            </a:lvl1pPr>
          </a:lstStyle>
          <a:p>
            <a:r>
              <a:rPr lang="ja-JP" altLang="en-US" dirty="0"/>
              <a:t>マスター タイトルの書式設定</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締めのスライド">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9006" y="2561909"/>
            <a:ext cx="3042000" cy="2004056"/>
          </a:xfrm>
          <a:prstGeom prst="rect">
            <a:avLst/>
          </a:prstGeom>
        </p:spPr>
      </p:pic>
      <p:sp>
        <p:nvSpPr>
          <p:cNvPr id="6" name="テキスト ボックス 5"/>
          <p:cNvSpPr txBox="1"/>
          <p:nvPr userDrawn="1"/>
        </p:nvSpPr>
        <p:spPr>
          <a:xfrm>
            <a:off x="203725" y="6902148"/>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締めのスライド">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3609006" y="2561909"/>
            <a:ext cx="3042000" cy="2004056"/>
          </a:xfrm>
          <a:prstGeom prst="rect">
            <a:avLst/>
          </a:prstGeom>
        </p:spPr>
      </p:pic>
      <p:sp>
        <p:nvSpPr>
          <p:cNvPr id="6" name="テキスト ボックス 5"/>
          <p:cNvSpPr txBox="1"/>
          <p:nvPr userDrawn="1"/>
        </p:nvSpPr>
        <p:spPr>
          <a:xfrm flipV="1">
            <a:off x="7005169" y="0"/>
            <a:ext cx="3057994" cy="215444"/>
          </a:xfrm>
          <a:prstGeom prst="rect">
            <a:avLst/>
          </a:prstGeom>
          <a:noFill/>
        </p:spPr>
        <p:txBody>
          <a:bodyPr wrap="square" rtlCol="0" anchor="ctr">
            <a:spAutoFit/>
          </a:bodyPr>
          <a:lstStyle/>
          <a:p>
            <a:r>
              <a:rPr kumimoji="1" lang="en-GB" altLang="ja-JP" sz="800" dirty="0">
                <a:solidFill>
                  <a:schemeClr val="bg2">
                    <a:lumMod val="25000"/>
                  </a:schemeClr>
                </a:solidFill>
                <a:latin typeface="+mn-ea"/>
                <a:ea typeface="+mn-ea"/>
              </a:rPr>
              <a:t>H.I.S. Co., Ltd. ©️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9E19DCE-56B0-42CC-8F2A-9F70596C97DD}" type="datetime1">
              <a:rPr kumimoji="1" lang="ja-JP" altLang="en-US" smtClean="0"/>
              <a:t>2025/10/16</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4697DE14-E72B-4039-BF76-004300C2343F}" type="slidenum">
              <a:rPr kumimoji="1" lang="ja-JP" altLang="en-US" smtClean="0"/>
              <a:pPr/>
              <a:t>‹#›</a:t>
            </a:fld>
            <a:endParaRPr kumimoji="1" lang="ja-JP" altLang="en-US" dirty="0"/>
          </a:p>
        </p:txBody>
      </p:sp>
    </p:spTree>
    <p:extLst>
      <p:ext uri="{BB962C8B-B14F-4D97-AF65-F5344CB8AC3E}">
        <p14:creationId xmlns:p14="http://schemas.microsoft.com/office/powerpoint/2010/main" val="1747057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82700" y="1166813"/>
            <a:ext cx="7694613" cy="2481262"/>
          </a:xfrm>
        </p:spPr>
        <p:txBody>
          <a:bodyPr anchor="b"/>
          <a:lstStyle>
            <a:lvl1pPr algn="ctr">
              <a:defRPr sz="6000"/>
            </a:lvl1pPr>
          </a:lstStyle>
          <a:p>
            <a:r>
              <a:rPr kumimoji="1" lang="ja-JP" altLang="en-US"/>
              <a:t>マスター タイトルの書式設定</a:t>
            </a:r>
          </a:p>
        </p:txBody>
      </p:sp>
      <p:sp>
        <p:nvSpPr>
          <p:cNvPr id="3" name="字幕 2"/>
          <p:cNvSpPr>
            <a:spLocks noGrp="1"/>
          </p:cNvSpPr>
          <p:nvPr>
            <p:ph type="subTitle" idx="1"/>
          </p:nvPr>
        </p:nvSpPr>
        <p:spPr>
          <a:xfrm>
            <a:off x="1282700" y="3743325"/>
            <a:ext cx="7694613" cy="1720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00088" y="1776413"/>
            <a:ext cx="8848725" cy="2965450"/>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00088" y="4770438"/>
            <a:ext cx="8848725" cy="15589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704850" y="1897063"/>
            <a:ext cx="4348163" cy="452278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205413" y="1897063"/>
            <a:ext cx="4349750" cy="452278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706438" y="379413"/>
            <a:ext cx="8850312" cy="1377950"/>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706438" y="1747838"/>
            <a:ext cx="4340225" cy="8556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706438" y="2603500"/>
            <a:ext cx="4340225" cy="382905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194300" y="1747838"/>
            <a:ext cx="4362450" cy="8556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194300" y="2603500"/>
            <a:ext cx="4362450" cy="382905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06438" y="474663"/>
            <a:ext cx="3309937" cy="16637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4362450" y="1025525"/>
            <a:ext cx="5194300" cy="50657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706438" y="2138363"/>
            <a:ext cx="3309937" cy="39608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706438" y="474663"/>
            <a:ext cx="3309937" cy="16637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4362450" y="1025525"/>
            <a:ext cx="5194300" cy="50657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706438" y="2138363"/>
            <a:ext cx="3309937" cy="39608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343775" y="379413"/>
            <a:ext cx="2211388" cy="604043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704850" y="379413"/>
            <a:ext cx="6486525" cy="604043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5211C0-9A6E-42AA-AF29-AEB13FA90A73}"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a:spLocks noChangeArrowheads="1"/>
          </p:cNvSpPr>
          <p:nvPr userDrawn="1"/>
        </p:nvSpPr>
        <p:spPr bwMode="gray">
          <a:xfrm>
            <a:off x="0" y="-103"/>
            <a:ext cx="10260629" cy="504000"/>
          </a:xfrm>
          <a:prstGeom prst="rect">
            <a:avLst/>
          </a:prstGeom>
          <a:solidFill>
            <a:srgbClr val="10069F"/>
          </a:solidFill>
          <a:ln>
            <a:noFill/>
          </a:ln>
          <a:effectLst/>
        </p:spPr>
        <p:txBody>
          <a:bodyPr wrap="none" lIns="90104" tIns="45052" rIns="90104" bIns="45052" anchor="ctr"/>
          <a:lstStyle/>
          <a:p>
            <a:endParaRPr lang="ja-JP" altLang="en-US">
              <a:solidFill>
                <a:srgbClr val="000000"/>
              </a:solidFill>
              <a:ea typeface="ＭＳ Ｐゴシック" panose="020B0600070205080204" charset="-128"/>
            </a:endParaRPr>
          </a:p>
        </p:txBody>
      </p:sp>
      <p:pic>
        <p:nvPicPr>
          <p:cNvPr id="11" name="図 10"/>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297624" y="53897"/>
            <a:ext cx="765539" cy="396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7" r:id="rId8"/>
    <p:sldLayoutId id="2147483678" r:id="rId9"/>
  </p:sldLayoutIdLst>
  <p:hf hdr="0" dt="0"/>
  <p:txStyles>
    <p:titleStyle>
      <a:lvl1pPr algn="l" defTabSz="950595" rtl="0" eaLnBrk="1" latinLnBrk="0" hangingPunct="1">
        <a:lnSpc>
          <a:spcPct val="90000"/>
        </a:lnSpc>
        <a:spcBef>
          <a:spcPct val="0"/>
        </a:spcBef>
        <a:buNone/>
        <a:defRPr kumimoji="1" sz="1800" b="1" kern="1200">
          <a:solidFill>
            <a:srgbClr val="10069F"/>
          </a:solidFill>
          <a:latin typeface="+mn-ea"/>
          <a:ea typeface="+mn-ea"/>
          <a:cs typeface="+mj-cs"/>
        </a:defRPr>
      </a:lvl1pPr>
    </p:titleStyle>
    <p:bodyStyle>
      <a:lvl1pPr marL="237490" indent="-237490" algn="l" defTabSz="950595" rtl="0" eaLnBrk="1" latinLnBrk="0" hangingPunct="1">
        <a:lnSpc>
          <a:spcPct val="90000"/>
        </a:lnSpc>
        <a:spcBef>
          <a:spcPts val="1040"/>
        </a:spcBef>
        <a:buFont typeface="Arial" panose="020B0604020202020204" pitchFamily="34" charset="0"/>
        <a:buChar char="•"/>
        <a:defRPr kumimoji="1" sz="2910" kern="1200">
          <a:solidFill>
            <a:schemeClr val="tx1"/>
          </a:solidFill>
          <a:latin typeface="+mn-lt"/>
          <a:ea typeface="+mn-ea"/>
          <a:cs typeface="+mn-cs"/>
        </a:defRPr>
      </a:lvl1pPr>
      <a:lvl2pPr marL="713105" indent="-237490" algn="l" defTabSz="950595" rtl="0" eaLnBrk="1" latinLnBrk="0" hangingPunct="1">
        <a:lnSpc>
          <a:spcPct val="90000"/>
        </a:lnSpc>
        <a:spcBef>
          <a:spcPts val="520"/>
        </a:spcBef>
        <a:buFont typeface="Arial" panose="020B0604020202020204" pitchFamily="34" charset="0"/>
        <a:buChar char="•"/>
        <a:defRPr kumimoji="1" sz="2495" kern="1200">
          <a:solidFill>
            <a:schemeClr val="tx1"/>
          </a:solidFill>
          <a:latin typeface="+mn-lt"/>
          <a:ea typeface="+mn-ea"/>
          <a:cs typeface="+mn-cs"/>
        </a:defRPr>
      </a:lvl2pPr>
      <a:lvl3pPr marL="1188085" indent="-237490" algn="l" defTabSz="950595" rtl="0" eaLnBrk="1" latinLnBrk="0" hangingPunct="1">
        <a:lnSpc>
          <a:spcPct val="90000"/>
        </a:lnSpc>
        <a:spcBef>
          <a:spcPts val="520"/>
        </a:spcBef>
        <a:buFont typeface="Arial" panose="020B0604020202020204" pitchFamily="34" charset="0"/>
        <a:buChar char="•"/>
        <a:defRPr kumimoji="1" sz="2080" kern="1200">
          <a:solidFill>
            <a:schemeClr val="tx1"/>
          </a:solidFill>
          <a:latin typeface="+mn-lt"/>
          <a:ea typeface="+mn-ea"/>
          <a:cs typeface="+mn-cs"/>
        </a:defRPr>
      </a:lvl3pPr>
      <a:lvl4pPr marL="166306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4pPr>
      <a:lvl5pPr marL="213868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5pPr>
      <a:lvl6pPr marL="261366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6pPr>
      <a:lvl7pPr marL="308864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7pPr>
      <a:lvl8pPr marL="356425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8pPr>
      <a:lvl9pPr marL="403923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9pPr>
    </p:bodyStyle>
    <p:otherStyle>
      <a:defPPr>
        <a:defRPr lang="en-US"/>
      </a:defPPr>
      <a:lvl1pPr marL="0" algn="l" defTabSz="950595" rtl="0" eaLnBrk="1" latinLnBrk="0" hangingPunct="1">
        <a:defRPr kumimoji="1" sz="1870" kern="1200">
          <a:solidFill>
            <a:schemeClr val="tx1"/>
          </a:solidFill>
          <a:latin typeface="+mn-lt"/>
          <a:ea typeface="+mn-ea"/>
          <a:cs typeface="+mn-cs"/>
        </a:defRPr>
      </a:lvl1pPr>
      <a:lvl2pPr marL="474980" algn="l" defTabSz="950595" rtl="0" eaLnBrk="1" latinLnBrk="0" hangingPunct="1">
        <a:defRPr kumimoji="1" sz="1870" kern="1200">
          <a:solidFill>
            <a:schemeClr val="tx1"/>
          </a:solidFill>
          <a:latin typeface="+mn-lt"/>
          <a:ea typeface="+mn-ea"/>
          <a:cs typeface="+mn-cs"/>
        </a:defRPr>
      </a:lvl2pPr>
      <a:lvl3pPr marL="950595" algn="l" defTabSz="950595" rtl="0" eaLnBrk="1" latinLnBrk="0" hangingPunct="1">
        <a:defRPr kumimoji="1" sz="1870" kern="1200">
          <a:solidFill>
            <a:schemeClr val="tx1"/>
          </a:solidFill>
          <a:latin typeface="+mn-lt"/>
          <a:ea typeface="+mn-ea"/>
          <a:cs typeface="+mn-cs"/>
        </a:defRPr>
      </a:lvl3pPr>
      <a:lvl4pPr marL="1425575" algn="l" defTabSz="950595" rtl="0" eaLnBrk="1" latinLnBrk="0" hangingPunct="1">
        <a:defRPr kumimoji="1" sz="1870" kern="1200">
          <a:solidFill>
            <a:schemeClr val="tx1"/>
          </a:solidFill>
          <a:latin typeface="+mn-lt"/>
          <a:ea typeface="+mn-ea"/>
          <a:cs typeface="+mn-cs"/>
        </a:defRPr>
      </a:lvl4pPr>
      <a:lvl5pPr marL="1900555" algn="l" defTabSz="950595" rtl="0" eaLnBrk="1" latinLnBrk="0" hangingPunct="1">
        <a:defRPr kumimoji="1" sz="1870" kern="1200">
          <a:solidFill>
            <a:schemeClr val="tx1"/>
          </a:solidFill>
          <a:latin typeface="+mn-lt"/>
          <a:ea typeface="+mn-ea"/>
          <a:cs typeface="+mn-cs"/>
        </a:defRPr>
      </a:lvl5pPr>
      <a:lvl6pPr marL="2376170" algn="l" defTabSz="950595" rtl="0" eaLnBrk="1" latinLnBrk="0" hangingPunct="1">
        <a:defRPr kumimoji="1" sz="1870" kern="1200">
          <a:solidFill>
            <a:schemeClr val="tx1"/>
          </a:solidFill>
          <a:latin typeface="+mn-lt"/>
          <a:ea typeface="+mn-ea"/>
          <a:cs typeface="+mn-cs"/>
        </a:defRPr>
      </a:lvl6pPr>
      <a:lvl7pPr marL="2851150" algn="l" defTabSz="950595" rtl="0" eaLnBrk="1" latinLnBrk="0" hangingPunct="1">
        <a:defRPr kumimoji="1" sz="1870" kern="1200">
          <a:solidFill>
            <a:schemeClr val="tx1"/>
          </a:solidFill>
          <a:latin typeface="+mn-lt"/>
          <a:ea typeface="+mn-ea"/>
          <a:cs typeface="+mn-cs"/>
        </a:defRPr>
      </a:lvl7pPr>
      <a:lvl8pPr marL="3326765" algn="l" defTabSz="950595" rtl="0" eaLnBrk="1" latinLnBrk="0" hangingPunct="1">
        <a:defRPr kumimoji="1" sz="1870" kern="1200">
          <a:solidFill>
            <a:schemeClr val="tx1"/>
          </a:solidFill>
          <a:latin typeface="+mn-lt"/>
          <a:ea typeface="+mn-ea"/>
          <a:cs typeface="+mn-cs"/>
        </a:defRPr>
      </a:lvl8pPr>
      <a:lvl9pPr marL="3801745" algn="l" defTabSz="950595" rtl="0" eaLnBrk="1" latinLnBrk="0" hangingPunct="1">
        <a:defRPr kumimoji="1" sz="187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図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297876" y="67540"/>
            <a:ext cx="739405" cy="381600"/>
          </a:xfrm>
          <a:prstGeom prst="rect">
            <a:avLst/>
          </a:prstGeom>
        </p:spPr>
      </p:pic>
      <p:sp>
        <p:nvSpPr>
          <p:cNvPr id="2" name="Title Placeholder 1"/>
          <p:cNvSpPr>
            <a:spLocks noGrp="1"/>
          </p:cNvSpPr>
          <p:nvPr>
            <p:ph type="title"/>
          </p:nvPr>
        </p:nvSpPr>
        <p:spPr>
          <a:xfrm>
            <a:off x="196850" y="97407"/>
            <a:ext cx="8777495" cy="359059"/>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10" name="正方形/長方形 9"/>
          <p:cNvSpPr/>
          <p:nvPr userDrawn="1"/>
        </p:nvSpPr>
        <p:spPr>
          <a:xfrm>
            <a:off x="0" y="467897"/>
            <a:ext cx="10260000" cy="36000"/>
          </a:xfrm>
          <a:prstGeom prst="rect">
            <a:avLst/>
          </a:prstGeom>
          <a:solidFill>
            <a:srgbClr val="100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スライド番号プレースホルダー 11"/>
          <p:cNvSpPr>
            <a:spLocks noGrp="1"/>
          </p:cNvSpPr>
          <p:nvPr>
            <p:ph type="sldNum" sz="quarter" idx="4"/>
          </p:nvPr>
        </p:nvSpPr>
        <p:spPr>
          <a:xfrm>
            <a:off x="7950200" y="6891070"/>
            <a:ext cx="2309813" cy="237600"/>
          </a:xfrm>
          <a:prstGeom prst="rect">
            <a:avLst/>
          </a:prstGeom>
        </p:spPr>
        <p:txBody>
          <a:bodyPr vert="horz" lIns="91440" tIns="45720" rIns="91440" bIns="45720" rtlCol="0" anchor="ctr"/>
          <a:lstStyle>
            <a:lvl1pPr algn="r">
              <a:defRPr sz="1000">
                <a:solidFill>
                  <a:schemeClr val="tx1">
                    <a:tint val="75000"/>
                  </a:schemeClr>
                </a:solidFill>
              </a:defRPr>
            </a:lvl1pPr>
          </a:lstStyle>
          <a:p>
            <a:fld id="{FF8B9415-3B1B-FF4B-8143-BC6A4D000ABB}" type="slidenum">
              <a:rPr kumimoji="1" lang="ja-JP" altLang="en-US" smtClean="0"/>
              <a:t>‹#›</a:t>
            </a:fld>
            <a:endParaRPr kumimoji="1" lang="ja-JP" altLang="en-US"/>
          </a:p>
        </p:txBody>
      </p:sp>
      <p:sp>
        <p:nvSpPr>
          <p:cNvPr id="8" name="スライド番号プレースホルダー 11"/>
          <p:cNvSpPr txBox="1"/>
          <p:nvPr userDrawn="1"/>
        </p:nvSpPr>
        <p:spPr>
          <a:xfrm>
            <a:off x="7950200" y="6891070"/>
            <a:ext cx="2309813" cy="237600"/>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8B9415-3B1B-FF4B-8143-BC6A4D000AB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79" r:id="rId7"/>
  </p:sldLayoutIdLst>
  <p:hf hdr="0" dt="0"/>
  <p:txStyles>
    <p:titleStyle>
      <a:lvl1pPr algn="l" defTabSz="950595" rtl="0" eaLnBrk="1" latinLnBrk="0" hangingPunct="1">
        <a:lnSpc>
          <a:spcPct val="90000"/>
        </a:lnSpc>
        <a:spcBef>
          <a:spcPct val="0"/>
        </a:spcBef>
        <a:buNone/>
        <a:defRPr kumimoji="1" sz="1800" b="1" kern="1200">
          <a:solidFill>
            <a:srgbClr val="10069F"/>
          </a:solidFill>
          <a:latin typeface="+mn-ea"/>
          <a:ea typeface="+mn-ea"/>
          <a:cs typeface="+mj-cs"/>
        </a:defRPr>
      </a:lvl1pPr>
    </p:titleStyle>
    <p:bodyStyle>
      <a:lvl1pPr marL="237490" indent="-237490" algn="l" defTabSz="950595" rtl="0" eaLnBrk="1" latinLnBrk="0" hangingPunct="1">
        <a:lnSpc>
          <a:spcPct val="90000"/>
        </a:lnSpc>
        <a:spcBef>
          <a:spcPts val="1040"/>
        </a:spcBef>
        <a:buFont typeface="Arial" panose="020B0604020202020204" pitchFamily="34" charset="0"/>
        <a:buChar char="•"/>
        <a:defRPr kumimoji="1" sz="2910" kern="1200">
          <a:solidFill>
            <a:schemeClr val="tx1"/>
          </a:solidFill>
          <a:latin typeface="+mn-lt"/>
          <a:ea typeface="+mn-ea"/>
          <a:cs typeface="+mn-cs"/>
        </a:defRPr>
      </a:lvl1pPr>
      <a:lvl2pPr marL="713105" indent="-237490" algn="l" defTabSz="950595" rtl="0" eaLnBrk="1" latinLnBrk="0" hangingPunct="1">
        <a:lnSpc>
          <a:spcPct val="90000"/>
        </a:lnSpc>
        <a:spcBef>
          <a:spcPts val="520"/>
        </a:spcBef>
        <a:buFont typeface="Arial" panose="020B0604020202020204" pitchFamily="34" charset="0"/>
        <a:buChar char="•"/>
        <a:defRPr kumimoji="1" sz="2495" kern="1200">
          <a:solidFill>
            <a:schemeClr val="tx1"/>
          </a:solidFill>
          <a:latin typeface="+mn-lt"/>
          <a:ea typeface="+mn-ea"/>
          <a:cs typeface="+mn-cs"/>
        </a:defRPr>
      </a:lvl2pPr>
      <a:lvl3pPr marL="1188085" indent="-237490" algn="l" defTabSz="950595" rtl="0" eaLnBrk="1" latinLnBrk="0" hangingPunct="1">
        <a:lnSpc>
          <a:spcPct val="90000"/>
        </a:lnSpc>
        <a:spcBef>
          <a:spcPts val="520"/>
        </a:spcBef>
        <a:buFont typeface="Arial" panose="020B0604020202020204" pitchFamily="34" charset="0"/>
        <a:buChar char="•"/>
        <a:defRPr kumimoji="1" sz="2080" kern="1200">
          <a:solidFill>
            <a:schemeClr val="tx1"/>
          </a:solidFill>
          <a:latin typeface="+mn-lt"/>
          <a:ea typeface="+mn-ea"/>
          <a:cs typeface="+mn-cs"/>
        </a:defRPr>
      </a:lvl3pPr>
      <a:lvl4pPr marL="166306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4pPr>
      <a:lvl5pPr marL="213868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5pPr>
      <a:lvl6pPr marL="261366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6pPr>
      <a:lvl7pPr marL="3088640"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7pPr>
      <a:lvl8pPr marL="356425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8pPr>
      <a:lvl9pPr marL="4039235" indent="-237490" algn="l" defTabSz="950595" rtl="0" eaLnBrk="1" latinLnBrk="0" hangingPunct="1">
        <a:lnSpc>
          <a:spcPct val="90000"/>
        </a:lnSpc>
        <a:spcBef>
          <a:spcPts val="520"/>
        </a:spcBef>
        <a:buFont typeface="Arial" panose="020B0604020202020204" pitchFamily="34" charset="0"/>
        <a:buChar char="•"/>
        <a:defRPr kumimoji="1" sz="1870" kern="1200">
          <a:solidFill>
            <a:schemeClr val="tx1"/>
          </a:solidFill>
          <a:latin typeface="+mn-lt"/>
          <a:ea typeface="+mn-ea"/>
          <a:cs typeface="+mn-cs"/>
        </a:defRPr>
      </a:lvl9pPr>
    </p:bodyStyle>
    <p:otherStyle>
      <a:defPPr>
        <a:defRPr lang="en-US"/>
      </a:defPPr>
      <a:lvl1pPr marL="0" algn="l" defTabSz="950595" rtl="0" eaLnBrk="1" latinLnBrk="0" hangingPunct="1">
        <a:defRPr kumimoji="1" sz="1870" kern="1200">
          <a:solidFill>
            <a:schemeClr val="tx1"/>
          </a:solidFill>
          <a:latin typeface="+mn-lt"/>
          <a:ea typeface="+mn-ea"/>
          <a:cs typeface="+mn-cs"/>
        </a:defRPr>
      </a:lvl1pPr>
      <a:lvl2pPr marL="474980" algn="l" defTabSz="950595" rtl="0" eaLnBrk="1" latinLnBrk="0" hangingPunct="1">
        <a:defRPr kumimoji="1" sz="1870" kern="1200">
          <a:solidFill>
            <a:schemeClr val="tx1"/>
          </a:solidFill>
          <a:latin typeface="+mn-lt"/>
          <a:ea typeface="+mn-ea"/>
          <a:cs typeface="+mn-cs"/>
        </a:defRPr>
      </a:lvl2pPr>
      <a:lvl3pPr marL="950595" algn="l" defTabSz="950595" rtl="0" eaLnBrk="1" latinLnBrk="0" hangingPunct="1">
        <a:defRPr kumimoji="1" sz="1870" kern="1200">
          <a:solidFill>
            <a:schemeClr val="tx1"/>
          </a:solidFill>
          <a:latin typeface="+mn-lt"/>
          <a:ea typeface="+mn-ea"/>
          <a:cs typeface="+mn-cs"/>
        </a:defRPr>
      </a:lvl3pPr>
      <a:lvl4pPr marL="1425575" algn="l" defTabSz="950595" rtl="0" eaLnBrk="1" latinLnBrk="0" hangingPunct="1">
        <a:defRPr kumimoji="1" sz="1870" kern="1200">
          <a:solidFill>
            <a:schemeClr val="tx1"/>
          </a:solidFill>
          <a:latin typeface="+mn-lt"/>
          <a:ea typeface="+mn-ea"/>
          <a:cs typeface="+mn-cs"/>
        </a:defRPr>
      </a:lvl4pPr>
      <a:lvl5pPr marL="1900555" algn="l" defTabSz="950595" rtl="0" eaLnBrk="1" latinLnBrk="0" hangingPunct="1">
        <a:defRPr kumimoji="1" sz="1870" kern="1200">
          <a:solidFill>
            <a:schemeClr val="tx1"/>
          </a:solidFill>
          <a:latin typeface="+mn-lt"/>
          <a:ea typeface="+mn-ea"/>
          <a:cs typeface="+mn-cs"/>
        </a:defRPr>
      </a:lvl5pPr>
      <a:lvl6pPr marL="2376170" algn="l" defTabSz="950595" rtl="0" eaLnBrk="1" latinLnBrk="0" hangingPunct="1">
        <a:defRPr kumimoji="1" sz="1870" kern="1200">
          <a:solidFill>
            <a:schemeClr val="tx1"/>
          </a:solidFill>
          <a:latin typeface="+mn-lt"/>
          <a:ea typeface="+mn-ea"/>
          <a:cs typeface="+mn-cs"/>
        </a:defRPr>
      </a:lvl6pPr>
      <a:lvl7pPr marL="2851150" algn="l" defTabSz="950595" rtl="0" eaLnBrk="1" latinLnBrk="0" hangingPunct="1">
        <a:defRPr kumimoji="1" sz="1870" kern="1200">
          <a:solidFill>
            <a:schemeClr val="tx1"/>
          </a:solidFill>
          <a:latin typeface="+mn-lt"/>
          <a:ea typeface="+mn-ea"/>
          <a:cs typeface="+mn-cs"/>
        </a:defRPr>
      </a:lvl7pPr>
      <a:lvl8pPr marL="3326765" algn="l" defTabSz="950595" rtl="0" eaLnBrk="1" latinLnBrk="0" hangingPunct="1">
        <a:defRPr kumimoji="1" sz="1870" kern="1200">
          <a:solidFill>
            <a:schemeClr val="tx1"/>
          </a:solidFill>
          <a:latin typeface="+mn-lt"/>
          <a:ea typeface="+mn-ea"/>
          <a:cs typeface="+mn-cs"/>
        </a:defRPr>
      </a:lvl8pPr>
      <a:lvl9pPr marL="3801745" algn="l" defTabSz="950595" rtl="0" eaLnBrk="1" latinLnBrk="0" hangingPunct="1">
        <a:defRPr kumimoji="1" sz="187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704850" y="379413"/>
            <a:ext cx="8850313" cy="137795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704850" y="1897063"/>
            <a:ext cx="8850313" cy="452278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704850" y="6607175"/>
            <a:ext cx="2309813" cy="379413"/>
          </a:xfrm>
          <a:prstGeom prst="rect">
            <a:avLst/>
          </a:prstGeom>
        </p:spPr>
        <p:txBody>
          <a:bodyPr vert="horz" lIns="91440" tIns="45720" rIns="91440" bIns="45720" rtlCol="0" anchor="ctr"/>
          <a:lstStyle>
            <a:lvl1pPr algn="l">
              <a:defRPr sz="1200">
                <a:solidFill>
                  <a:schemeClr val="tx1">
                    <a:tint val="75000"/>
                  </a:schemeClr>
                </a:solidFill>
              </a:defRPr>
            </a:lvl1pPr>
          </a:lstStyle>
          <a:p>
            <a:fld id="{9E842AE2-F14B-40F3-97A8-6E337128A1B0}" type="datetimeFigureOut">
              <a:rPr kumimoji="1" lang="ja-JP" altLang="en-US" smtClean="0"/>
              <a:t>2025/10/16</a:t>
            </a:fld>
            <a:endParaRPr kumimoji="1" lang="ja-JP" altLang="en-US"/>
          </a:p>
        </p:txBody>
      </p:sp>
      <p:sp>
        <p:nvSpPr>
          <p:cNvPr id="5" name="フッター プレースホルダー 4"/>
          <p:cNvSpPr>
            <a:spLocks noGrp="1"/>
          </p:cNvSpPr>
          <p:nvPr>
            <p:ph type="ftr" sz="quarter" idx="3"/>
          </p:nvPr>
        </p:nvSpPr>
        <p:spPr>
          <a:xfrm>
            <a:off x="3398838" y="6607175"/>
            <a:ext cx="3462337" cy="37941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245350" y="6607175"/>
            <a:ext cx="2309813" cy="379413"/>
          </a:xfrm>
          <a:prstGeom prst="rect">
            <a:avLst/>
          </a:prstGeom>
        </p:spPr>
        <p:txBody>
          <a:bodyPr vert="horz" lIns="91440" tIns="45720" rIns="91440" bIns="45720" rtlCol="0" anchor="ctr"/>
          <a:lstStyle>
            <a:lvl1pPr algn="r">
              <a:defRPr sz="1200">
                <a:solidFill>
                  <a:schemeClr val="tx1">
                    <a:tint val="75000"/>
                  </a:schemeClr>
                </a:solidFill>
              </a:defRPr>
            </a:lvl1pPr>
          </a:lstStyle>
          <a:p>
            <a:fld id="{055211C0-9A6E-42AA-AF29-AEB13FA90A73}"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video" Target="https://www.youtube.com/embed/UIlIpIrho7w?feature=oembed" TargetMode="External"/><Relationship Id="rId5" Type="http://schemas.openxmlformats.org/officeDocument/2006/relationships/image" Target="../media/image16.jpeg"/><Relationship Id="rId4" Type="http://schemas.openxmlformats.org/officeDocument/2006/relationships/hyperlink" Target="https://www.youtube.com/watch?v=UIlIpIrho7w"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4.xml"/><Relationship Id="rId1" Type="http://schemas.openxmlformats.org/officeDocument/2006/relationships/video" Target="https://www.youtube.com/embed/K5yiA-Ag4og?feature=oembed"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3.xml"/><Relationship Id="rId6" Type="http://schemas.openxmlformats.org/officeDocument/2006/relationships/image" Target="../media/image22.jpg"/><Relationship Id="rId5" Type="http://schemas.openxmlformats.org/officeDocument/2006/relationships/image" Target="../media/image21.jpeg"/><Relationship Id="rId10" Type="http://schemas.openxmlformats.org/officeDocument/2006/relationships/image" Target="../media/image26.jpg"/><Relationship Id="rId4" Type="http://schemas.openxmlformats.org/officeDocument/2006/relationships/image" Target="../media/image20.jpeg"/><Relationship Id="rId9"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3.xml"/><Relationship Id="rId5" Type="http://schemas.openxmlformats.org/officeDocument/2006/relationships/image" Target="../media/image30.jpeg"/><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3.xml"/><Relationship Id="rId5" Type="http://schemas.openxmlformats.org/officeDocument/2006/relationships/image" Target="../media/image30.jpeg"/><Relationship Id="rId4"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3.xml"/><Relationship Id="rId5" Type="http://schemas.openxmlformats.org/officeDocument/2006/relationships/image" Target="../media/image30.jpe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3.xml"/><Relationship Id="rId5" Type="http://schemas.openxmlformats.org/officeDocument/2006/relationships/image" Target="../media/image30.jpeg"/><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88BAD-87C8-FAE8-2EB6-BACFF569E838}"/>
            </a:ext>
          </a:extLst>
        </p:cNvPr>
        <p:cNvGrpSpPr/>
        <p:nvPr/>
      </p:nvGrpSpPr>
      <p:grpSpPr>
        <a:xfrm>
          <a:off x="0" y="0"/>
          <a:ext cx="0" cy="0"/>
          <a:chOff x="0" y="0"/>
          <a:chExt cx="0" cy="0"/>
        </a:xfrm>
      </p:grpSpPr>
      <p:pic>
        <p:nvPicPr>
          <p:cNvPr id="1028" name="Picture 4" descr="サンディエゴ 商品（イメージ）">
            <a:extLst>
              <a:ext uri="{FF2B5EF4-FFF2-40B4-BE49-F238E27FC236}">
                <a16:creationId xmlns:a16="http://schemas.microsoft.com/office/drawing/2014/main" id="{D4D4E4D5-B7CA-0C67-0B72-FD5542D00054}"/>
              </a:ext>
            </a:extLst>
          </p:cNvPr>
          <p:cNvPicPr>
            <a:picLocks noChangeAspect="1" noChangeArrowheads="1"/>
          </p:cNvPicPr>
          <p:nvPr/>
        </p:nvPicPr>
        <p:blipFill rotWithShape="1">
          <a:blip r:embed="rId2">
            <a:alphaModFix amt="85000"/>
            <a:extLst>
              <a:ext uri="{28A0092B-C50C-407E-A947-70E740481C1C}">
                <a14:useLocalDpi xmlns:a14="http://schemas.microsoft.com/office/drawing/2010/main" val="0"/>
              </a:ext>
            </a:extLst>
          </a:blip>
          <a:srcRect b="5298"/>
          <a:stretch>
            <a:fillRect/>
          </a:stretch>
        </p:blipFill>
        <p:spPr bwMode="auto">
          <a:xfrm>
            <a:off x="0" y="0"/>
            <a:ext cx="10260013" cy="6463862"/>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98CD02DB-6906-BB02-0D1D-9422C8D4FEDF}"/>
              </a:ext>
            </a:extLst>
          </p:cNvPr>
          <p:cNvSpPr txBox="1"/>
          <p:nvPr/>
        </p:nvSpPr>
        <p:spPr>
          <a:xfrm>
            <a:off x="3474622" y="6651389"/>
            <a:ext cx="3310759" cy="338554"/>
          </a:xfrm>
          <a:prstGeom prst="rect">
            <a:avLst/>
          </a:prstGeom>
          <a:noFill/>
        </p:spPr>
        <p:txBody>
          <a:bodyPr wrap="square" rtlCol="0">
            <a:spAutoFit/>
          </a:bodyPr>
          <a:lstStyle/>
          <a:p>
            <a:r>
              <a:rPr kumimoji="1" lang="ja-JP" altLang="en-US" sz="1600" b="1" dirty="0">
                <a:latin typeface="メイリオ" panose="020B0604030504040204" pitchFamily="50" charset="-128"/>
                <a:ea typeface="メイリオ" panose="020B0604030504040204" pitchFamily="50" charset="-128"/>
              </a:rPr>
              <a:t>株式会社エイチ・アイ・エス</a:t>
            </a:r>
          </a:p>
        </p:txBody>
      </p:sp>
      <p:sp>
        <p:nvSpPr>
          <p:cNvPr id="5" name="正方形/長方形 4">
            <a:extLst>
              <a:ext uri="{FF2B5EF4-FFF2-40B4-BE49-F238E27FC236}">
                <a16:creationId xmlns:a16="http://schemas.microsoft.com/office/drawing/2014/main" id="{F96E1986-932A-3470-B40B-B7AFD877C2BC}"/>
              </a:ext>
            </a:extLst>
          </p:cNvPr>
          <p:cNvSpPr/>
          <p:nvPr/>
        </p:nvSpPr>
        <p:spPr>
          <a:xfrm>
            <a:off x="0" y="0"/>
            <a:ext cx="10260013" cy="6463862"/>
          </a:xfrm>
          <a:prstGeom prst="rect">
            <a:avLst/>
          </a:prstGeom>
          <a:solidFill>
            <a:schemeClr val="dk1">
              <a:alpha val="28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82835AB0-5216-7A75-3C72-FADCD04E2EF7}"/>
              </a:ext>
            </a:extLst>
          </p:cNvPr>
          <p:cNvSpPr txBox="1"/>
          <p:nvPr/>
        </p:nvSpPr>
        <p:spPr>
          <a:xfrm>
            <a:off x="903384" y="1437418"/>
            <a:ext cx="8189654" cy="1938992"/>
          </a:xfrm>
          <a:prstGeom prst="rect">
            <a:avLst/>
          </a:prstGeom>
          <a:noFill/>
          <a:ln>
            <a:noFill/>
          </a:ln>
        </p:spPr>
        <p:txBody>
          <a:bodyPr wrap="square" rtlCol="0">
            <a:spAutoFit/>
          </a:bodyPr>
          <a:lstStyle/>
          <a:p>
            <a:pPr algn="ctr"/>
            <a:r>
              <a:rPr kumimoji="1" lang="ja-JP" altLang="en-US"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北海道大学様　</a:t>
            </a:r>
            <a:endParaRPr kumimoji="1" lang="en-US" altLang="ja-JP"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kumimoji="1" lang="en-US" altLang="ja-JP"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2025</a:t>
            </a:r>
            <a:r>
              <a:rPr kumimoji="1" lang="ja-JP" altLang="en-US"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年度春季海外短期語学研修</a:t>
            </a:r>
            <a:endParaRPr kumimoji="1" lang="en-US" altLang="ja-JP"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pPr algn="ctr"/>
            <a:r>
              <a:rPr kumimoji="1" lang="ja-JP" altLang="en-US"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サンディエゴ州立大学</a:t>
            </a:r>
          </a:p>
        </p:txBody>
      </p:sp>
      <p:sp>
        <p:nvSpPr>
          <p:cNvPr id="3" name="テキスト ボックス 2">
            <a:extLst>
              <a:ext uri="{FF2B5EF4-FFF2-40B4-BE49-F238E27FC236}">
                <a16:creationId xmlns:a16="http://schemas.microsoft.com/office/drawing/2014/main" id="{A8F88D07-619C-BA85-35F6-52F29A1D85F1}"/>
              </a:ext>
            </a:extLst>
          </p:cNvPr>
          <p:cNvSpPr txBox="1"/>
          <p:nvPr/>
        </p:nvSpPr>
        <p:spPr>
          <a:xfrm>
            <a:off x="3690483" y="3858307"/>
            <a:ext cx="3260402" cy="707886"/>
          </a:xfrm>
          <a:prstGeom prst="rect">
            <a:avLst/>
          </a:prstGeom>
          <a:noFill/>
          <a:ln>
            <a:noFill/>
          </a:ln>
        </p:spPr>
        <p:txBody>
          <a:bodyPr wrap="square" rtlCol="0">
            <a:spAutoFit/>
          </a:bodyPr>
          <a:lstStyle/>
          <a:p>
            <a:r>
              <a:rPr kumimoji="1" lang="ja-JP" altLang="en-US" sz="4000" b="1"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募集説明会</a:t>
            </a:r>
          </a:p>
        </p:txBody>
      </p:sp>
      <p:sp>
        <p:nvSpPr>
          <p:cNvPr id="6" name="正方形/長方形 5">
            <a:extLst>
              <a:ext uri="{FF2B5EF4-FFF2-40B4-BE49-F238E27FC236}">
                <a16:creationId xmlns:a16="http://schemas.microsoft.com/office/drawing/2014/main" id="{2F858E18-CB77-73A3-A4B8-1434C17213AB}"/>
              </a:ext>
            </a:extLst>
          </p:cNvPr>
          <p:cNvSpPr/>
          <p:nvPr/>
        </p:nvSpPr>
        <p:spPr>
          <a:xfrm>
            <a:off x="122834" y="136191"/>
            <a:ext cx="10014333" cy="61914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EF7BE41-702E-63D4-2D14-216D94960F11}"/>
              </a:ext>
            </a:extLst>
          </p:cNvPr>
          <p:cNvSpPr/>
          <p:nvPr/>
        </p:nvSpPr>
        <p:spPr>
          <a:xfrm>
            <a:off x="-221716" y="-257464"/>
            <a:ext cx="802032" cy="8097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FA005CD4-BAA6-D34A-9CD4-B68A13D5AA47}"/>
              </a:ext>
            </a:extLst>
          </p:cNvPr>
          <p:cNvSpPr/>
          <p:nvPr/>
        </p:nvSpPr>
        <p:spPr>
          <a:xfrm>
            <a:off x="9758743" y="-152563"/>
            <a:ext cx="879695" cy="7048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E7368C8C-57A6-50A0-1779-D98656A15511}"/>
              </a:ext>
            </a:extLst>
          </p:cNvPr>
          <p:cNvSpPr/>
          <p:nvPr/>
        </p:nvSpPr>
        <p:spPr>
          <a:xfrm>
            <a:off x="-469186" y="5938092"/>
            <a:ext cx="1049501" cy="5257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EB291AE9-D444-DA39-7D30-7471D136C39B}"/>
              </a:ext>
            </a:extLst>
          </p:cNvPr>
          <p:cNvSpPr/>
          <p:nvPr/>
        </p:nvSpPr>
        <p:spPr>
          <a:xfrm>
            <a:off x="9758743" y="5938092"/>
            <a:ext cx="879695" cy="5257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89623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8AC9-D37A-A769-2798-56DE37ECFBC4}"/>
            </a:ext>
          </a:extLst>
        </p:cNvPr>
        <p:cNvGrpSpPr/>
        <p:nvPr/>
      </p:nvGrpSpPr>
      <p:grpSpPr>
        <a:xfrm>
          <a:off x="0" y="0"/>
          <a:ext cx="0" cy="0"/>
          <a:chOff x="0" y="0"/>
          <a:chExt cx="0" cy="0"/>
        </a:xfrm>
      </p:grpSpPr>
      <p:pic>
        <p:nvPicPr>
          <p:cNvPr id="2" name="Picture 6" descr="アメリカの州の地図 無料ダウンロード – 学習や教育に最適な無料プリント | 無料プリントのスタプリ">
            <a:extLst>
              <a:ext uri="{FF2B5EF4-FFF2-40B4-BE49-F238E27FC236}">
                <a16:creationId xmlns:a16="http://schemas.microsoft.com/office/drawing/2014/main" id="{A9470342-9D6D-8D2F-78F6-D9273F725A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65" b="1687"/>
          <a:stretch>
            <a:fillRect/>
          </a:stretch>
        </p:blipFill>
        <p:spPr bwMode="auto">
          <a:xfrm>
            <a:off x="-1" y="1"/>
            <a:ext cx="10260013" cy="6615685"/>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a:extLst>
              <a:ext uri="{FF2B5EF4-FFF2-40B4-BE49-F238E27FC236}">
                <a16:creationId xmlns:a16="http://schemas.microsoft.com/office/drawing/2014/main" id="{8D720C95-C323-CE6C-3907-838EF50A8B9D}"/>
              </a:ext>
            </a:extLst>
          </p:cNvPr>
          <p:cNvSpPr txBox="1"/>
          <p:nvPr/>
        </p:nvSpPr>
        <p:spPr>
          <a:xfrm>
            <a:off x="1504567" y="3519441"/>
            <a:ext cx="410966" cy="369332"/>
          </a:xfrm>
          <a:prstGeom prst="rect">
            <a:avLst/>
          </a:prstGeom>
          <a:noFill/>
        </p:spPr>
        <p:txBody>
          <a:bodyPr wrap="square" rtlCol="0">
            <a:spAutoFit/>
          </a:bodyPr>
          <a:lstStyle/>
          <a:p>
            <a:r>
              <a:rPr kumimoji="1" lang="ja-JP" altLang="en-US" dirty="0">
                <a:solidFill>
                  <a:schemeClr val="accent2"/>
                </a:solidFill>
              </a:rPr>
              <a:t>★</a:t>
            </a:r>
          </a:p>
        </p:txBody>
      </p:sp>
      <p:sp>
        <p:nvSpPr>
          <p:cNvPr id="5" name="二等辺三角形 4">
            <a:extLst>
              <a:ext uri="{FF2B5EF4-FFF2-40B4-BE49-F238E27FC236}">
                <a16:creationId xmlns:a16="http://schemas.microsoft.com/office/drawing/2014/main" id="{C9A74B16-D2D2-8935-4A4A-56F49A869E3C}"/>
              </a:ext>
            </a:extLst>
          </p:cNvPr>
          <p:cNvSpPr/>
          <p:nvPr/>
        </p:nvSpPr>
        <p:spPr>
          <a:xfrm>
            <a:off x="1721349" y="3789621"/>
            <a:ext cx="1087952" cy="2115420"/>
          </a:xfrm>
          <a:prstGeom prst="triangle">
            <a:avLst>
              <a:gd name="adj" fmla="val 0"/>
            </a:avLst>
          </a:prstGeom>
          <a:solidFill>
            <a:schemeClr val="bg1">
              <a:lumMod val="95000"/>
            </a:schemeClr>
          </a:solidFill>
          <a:ln>
            <a:solidFill>
              <a:srgbClr val="FCFB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BDFF3FA6-90BE-AA07-BBE4-1DB58AFCE99A}"/>
              </a:ext>
            </a:extLst>
          </p:cNvPr>
          <p:cNvSpPr/>
          <p:nvPr/>
        </p:nvSpPr>
        <p:spPr>
          <a:xfrm>
            <a:off x="339239" y="5431315"/>
            <a:ext cx="2764221" cy="1405776"/>
          </a:xfrm>
          <a:prstGeom prst="roundRect">
            <a:avLst/>
          </a:prstGeom>
          <a:solidFill>
            <a:schemeClr val="bg1">
              <a:lumMod val="95000"/>
            </a:schemeClr>
          </a:solidFill>
          <a:ln>
            <a:solidFill>
              <a:srgbClr val="FCFB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D757041-AC1D-0562-150A-97C471B09669}"/>
              </a:ext>
            </a:extLst>
          </p:cNvPr>
          <p:cNvSpPr txBox="1">
            <a:spLocks/>
          </p:cNvSpPr>
          <p:nvPr/>
        </p:nvSpPr>
        <p:spPr>
          <a:xfrm>
            <a:off x="529821" y="6313871"/>
            <a:ext cx="2764221" cy="523220"/>
          </a:xfrm>
          <a:prstGeom prst="rect">
            <a:avLst/>
          </a:prstGeom>
          <a:noFill/>
        </p:spPr>
        <p:txBody>
          <a:bodyPr wrap="square" rtlCol="0">
            <a:spAutoFit/>
          </a:bodyPr>
          <a:lstStyle/>
          <a:p>
            <a:r>
              <a:rPr kumimoji="1" lang="ja-JP" altLang="en-US" sz="2800" b="1" dirty="0">
                <a:solidFill>
                  <a:srgbClr val="FF0000"/>
                </a:solidFill>
                <a:latin typeface="メイリオ" panose="020B0604030504040204" pitchFamily="50" charset="-128"/>
                <a:ea typeface="メイリオ" panose="020B0604030504040204" pitchFamily="50" charset="-128"/>
              </a:rPr>
              <a:t>サンディエゴ</a:t>
            </a:r>
          </a:p>
        </p:txBody>
      </p:sp>
      <p:pic>
        <p:nvPicPr>
          <p:cNvPr id="3" name="図 2" descr="カレンダー&#10;&#10;AI 生成コンテンツは誤りを含む可能性があります。">
            <a:extLst>
              <a:ext uri="{FF2B5EF4-FFF2-40B4-BE49-F238E27FC236}">
                <a16:creationId xmlns:a16="http://schemas.microsoft.com/office/drawing/2014/main" id="{D1B07F44-F6A6-0B22-64CF-FF82C8724794}"/>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1081466" y="5576163"/>
            <a:ext cx="1279765" cy="657756"/>
          </a:xfrm>
          <a:prstGeom prst="rect">
            <a:avLst/>
          </a:prstGeom>
        </p:spPr>
      </p:pic>
    </p:spTree>
    <p:extLst>
      <p:ext uri="{BB962C8B-B14F-4D97-AF65-F5344CB8AC3E}">
        <p14:creationId xmlns:p14="http://schemas.microsoft.com/office/powerpoint/2010/main" val="324503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animBg="1"/>
      <p:bldP spid="4"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E5406CA-A40E-C06B-B334-65C97DE425A3}"/>
              </a:ext>
            </a:extLst>
          </p:cNvPr>
          <p:cNvPicPr preferRelativeResize="0">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901" y="344609"/>
            <a:ext cx="2880000" cy="1776796"/>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a:extLst>
              <a:ext uri="{FF2B5EF4-FFF2-40B4-BE49-F238E27FC236}">
                <a16:creationId xmlns:a16="http://schemas.microsoft.com/office/drawing/2014/main" id="{E11A29F8-3CDD-BE9C-E60E-ECED685F6DD6}"/>
              </a:ext>
            </a:extLst>
          </p:cNvPr>
          <p:cNvPicPr>
            <a:picLocks noChangeAspect="1"/>
          </p:cNvPicPr>
          <p:nvPr/>
        </p:nvPicPr>
        <p:blipFill>
          <a:blip r:embed="rId3"/>
          <a:srcRect l="1" r="1292" b="4700"/>
          <a:stretch>
            <a:fillRect/>
          </a:stretch>
        </p:blipFill>
        <p:spPr>
          <a:xfrm>
            <a:off x="-5233738" y="4103597"/>
            <a:ext cx="3745699" cy="2602226"/>
          </a:xfrm>
          <a:prstGeom prst="rect">
            <a:avLst/>
          </a:prstGeom>
        </p:spPr>
      </p:pic>
      <p:graphicFrame>
        <p:nvGraphicFramePr>
          <p:cNvPr id="2" name="表 1">
            <a:extLst>
              <a:ext uri="{FF2B5EF4-FFF2-40B4-BE49-F238E27FC236}">
                <a16:creationId xmlns:a16="http://schemas.microsoft.com/office/drawing/2014/main" id="{C2E77E62-67B5-1440-3D09-456A8CD930ED}"/>
              </a:ext>
            </a:extLst>
          </p:cNvPr>
          <p:cNvGraphicFramePr>
            <a:graphicFrameLocks noGrp="1"/>
          </p:cNvGraphicFramePr>
          <p:nvPr>
            <p:extLst>
              <p:ext uri="{D42A27DB-BD31-4B8C-83A1-F6EECF244321}">
                <p14:modId xmlns:p14="http://schemas.microsoft.com/office/powerpoint/2010/main" val="4094036405"/>
              </p:ext>
            </p:extLst>
          </p:nvPr>
        </p:nvGraphicFramePr>
        <p:xfrm>
          <a:off x="136901" y="2414180"/>
          <a:ext cx="9986210" cy="4514089"/>
        </p:xfrm>
        <a:graphic>
          <a:graphicData uri="http://schemas.openxmlformats.org/drawingml/2006/table">
            <a:tbl>
              <a:tblPr>
                <a:tableStyleId>{C083E6E3-FA7D-4D7B-A595-EF9225AFEA82}</a:tableStyleId>
              </a:tblPr>
              <a:tblGrid>
                <a:gridCol w="2199306">
                  <a:extLst>
                    <a:ext uri="{9D8B030D-6E8A-4147-A177-3AD203B41FA5}">
                      <a16:colId xmlns:a16="http://schemas.microsoft.com/office/drawing/2014/main" val="1433307710"/>
                    </a:ext>
                  </a:extLst>
                </a:gridCol>
                <a:gridCol w="7786904">
                  <a:extLst>
                    <a:ext uri="{9D8B030D-6E8A-4147-A177-3AD203B41FA5}">
                      <a16:colId xmlns:a16="http://schemas.microsoft.com/office/drawing/2014/main" val="3330186708"/>
                    </a:ext>
                  </a:extLst>
                </a:gridCol>
              </a:tblGrid>
              <a:tr h="315647">
                <a:tc>
                  <a:txBody>
                    <a:bodyPr/>
                    <a:lstStyle/>
                    <a:p>
                      <a:r>
                        <a:rPr kumimoji="1" lang="ja-JP" altLang="en-US" sz="1200" b="1" dirty="0">
                          <a:solidFill>
                            <a:schemeClr val="tx1"/>
                          </a:solidFill>
                        </a:rPr>
                        <a:t>州</a:t>
                      </a:r>
                    </a:p>
                  </a:txBody>
                  <a:tcPr>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カリフォルニア州</a:t>
                      </a:r>
                    </a:p>
                  </a:txBody>
                  <a:tcPr>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1762714"/>
                  </a:ext>
                </a:extLst>
              </a:tr>
              <a:tr h="315647">
                <a:tc>
                  <a:txBody>
                    <a:bodyPr/>
                    <a:lstStyle/>
                    <a:p>
                      <a:r>
                        <a:rPr kumimoji="1" lang="ja-JP" altLang="en-US" sz="1200" b="1" dirty="0">
                          <a:solidFill>
                            <a:schemeClr val="tx1"/>
                          </a:solidFill>
                        </a:rPr>
                        <a:t>言語</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英語</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418902586"/>
                  </a:ext>
                </a:extLst>
              </a:tr>
              <a:tr h="315647">
                <a:tc>
                  <a:txBody>
                    <a:bodyPr/>
                    <a:lstStyle/>
                    <a:p>
                      <a:r>
                        <a:rPr kumimoji="1" lang="ja-JP" altLang="en-US" sz="1200" b="1" dirty="0">
                          <a:solidFill>
                            <a:schemeClr val="tx1"/>
                          </a:solidFill>
                        </a:rPr>
                        <a:t>時差</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en-US" altLang="ja-JP" sz="1200" b="1" dirty="0">
                          <a:solidFill>
                            <a:schemeClr val="tx1"/>
                          </a:solidFill>
                        </a:rPr>
                        <a:t>-17</a:t>
                      </a:r>
                      <a:r>
                        <a:rPr kumimoji="1" lang="ja-JP" altLang="en-US" sz="1200" b="1" dirty="0">
                          <a:solidFill>
                            <a:schemeClr val="tx1"/>
                          </a:solidFill>
                        </a:rPr>
                        <a:t>時間（サマータイム：</a:t>
                      </a:r>
                      <a:r>
                        <a:rPr kumimoji="1" lang="en-US" altLang="ja-JP" sz="1200" b="1" dirty="0">
                          <a:solidFill>
                            <a:schemeClr val="tx1"/>
                          </a:solidFill>
                        </a:rPr>
                        <a:t>-16</a:t>
                      </a:r>
                      <a:r>
                        <a:rPr kumimoji="1" lang="ja-JP" altLang="en-US" sz="1200" b="1" dirty="0">
                          <a:solidFill>
                            <a:schemeClr val="tx1"/>
                          </a:solidFill>
                        </a:rPr>
                        <a:t>時間</a:t>
                      </a:r>
                      <a:r>
                        <a:rPr kumimoji="1" lang="en-US" altLang="ja-JP" sz="1200" b="1" dirty="0">
                          <a:solidFill>
                            <a:schemeClr val="tx1"/>
                          </a:solidFill>
                        </a:rPr>
                        <a:t>/2026</a:t>
                      </a:r>
                      <a:r>
                        <a:rPr kumimoji="1" lang="ja-JP" altLang="en-US" sz="1200" b="1" dirty="0">
                          <a:solidFill>
                            <a:schemeClr val="tx1"/>
                          </a:solidFill>
                        </a:rPr>
                        <a:t>年</a:t>
                      </a:r>
                      <a:r>
                        <a:rPr kumimoji="1" lang="en-US" altLang="ja-JP" sz="1200" b="1" dirty="0">
                          <a:solidFill>
                            <a:schemeClr val="tx1"/>
                          </a:solidFill>
                        </a:rPr>
                        <a:t>3</a:t>
                      </a:r>
                      <a:r>
                        <a:rPr kumimoji="1" lang="ja-JP" altLang="en-US" sz="1200" b="1" dirty="0">
                          <a:solidFill>
                            <a:schemeClr val="tx1"/>
                          </a:solidFill>
                        </a:rPr>
                        <a:t>月</a:t>
                      </a:r>
                      <a:r>
                        <a:rPr kumimoji="1" lang="en-US" altLang="ja-JP" sz="1200" b="1" dirty="0">
                          <a:solidFill>
                            <a:schemeClr val="tx1"/>
                          </a:solidFill>
                        </a:rPr>
                        <a:t>8</a:t>
                      </a:r>
                      <a:r>
                        <a:rPr kumimoji="1" lang="ja-JP" altLang="en-US" sz="1200" b="1" dirty="0">
                          <a:solidFill>
                            <a:schemeClr val="tx1"/>
                          </a:solidFill>
                        </a:rPr>
                        <a:t>日より実施予定）</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370682778"/>
                  </a:ext>
                </a:extLst>
              </a:tr>
              <a:tr h="315647">
                <a:tc>
                  <a:txBody>
                    <a:bodyPr/>
                    <a:lstStyle/>
                    <a:p>
                      <a:r>
                        <a:rPr kumimoji="1" lang="ja-JP" altLang="en-US" sz="1200" b="1" dirty="0">
                          <a:solidFill>
                            <a:schemeClr val="tx1"/>
                          </a:solidFill>
                        </a:rPr>
                        <a:t>宗教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主にキリスト教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392779083"/>
                  </a:ext>
                </a:extLst>
              </a:tr>
              <a:tr h="443888">
                <a:tc>
                  <a:txBody>
                    <a:bodyPr/>
                    <a:lstStyle/>
                    <a:p>
                      <a:r>
                        <a:rPr kumimoji="1" lang="ja-JP" altLang="en-US" sz="1200" b="1" dirty="0">
                          <a:solidFill>
                            <a:schemeClr val="tx1"/>
                          </a:solidFill>
                        </a:rPr>
                        <a:t>気候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夏は</a:t>
                      </a:r>
                      <a:r>
                        <a:rPr kumimoji="1" lang="en-US" altLang="ja-JP" sz="1200" b="1" dirty="0">
                          <a:solidFill>
                            <a:schemeClr val="tx1"/>
                          </a:solidFill>
                        </a:rPr>
                        <a:t>18</a:t>
                      </a:r>
                      <a:r>
                        <a:rPr kumimoji="1" lang="ja-JP" altLang="en-US" sz="1200" b="1" dirty="0">
                          <a:solidFill>
                            <a:schemeClr val="tx1"/>
                          </a:solidFill>
                        </a:rPr>
                        <a:t>～</a:t>
                      </a:r>
                      <a:r>
                        <a:rPr kumimoji="1" lang="en-US" altLang="ja-JP" sz="1200" b="1" dirty="0">
                          <a:solidFill>
                            <a:schemeClr val="tx1"/>
                          </a:solidFill>
                        </a:rPr>
                        <a:t>29</a:t>
                      </a:r>
                      <a:r>
                        <a:rPr kumimoji="1" lang="ja-JP" altLang="en-US" sz="1200" b="1" dirty="0">
                          <a:solidFill>
                            <a:schemeClr val="tx1"/>
                          </a:solidFill>
                        </a:rPr>
                        <a:t>℃、冬は</a:t>
                      </a:r>
                      <a:r>
                        <a:rPr kumimoji="1" lang="en-US" altLang="ja-JP" sz="1200" b="1" dirty="0">
                          <a:solidFill>
                            <a:schemeClr val="tx1"/>
                          </a:solidFill>
                        </a:rPr>
                        <a:t>10</a:t>
                      </a:r>
                      <a:r>
                        <a:rPr kumimoji="1" lang="ja-JP" altLang="en-US" sz="1200" b="1" dirty="0">
                          <a:solidFill>
                            <a:schemeClr val="tx1"/>
                          </a:solidFill>
                        </a:rPr>
                        <a:t>～</a:t>
                      </a:r>
                      <a:r>
                        <a:rPr kumimoji="1" lang="en-US" altLang="ja-JP" sz="1200" b="1" dirty="0">
                          <a:solidFill>
                            <a:schemeClr val="tx1"/>
                          </a:solidFill>
                        </a:rPr>
                        <a:t>20</a:t>
                      </a:r>
                      <a:r>
                        <a:rPr kumimoji="1" lang="ja-JP" altLang="en-US" sz="1200" b="1" dirty="0">
                          <a:solidFill>
                            <a:schemeClr val="tx1"/>
                          </a:solidFill>
                        </a:rPr>
                        <a:t>℃で、湿度も低く過ごしやすい気候。</a:t>
                      </a:r>
                      <a:endParaRPr kumimoji="1" lang="en-US" altLang="ja-JP" sz="1200" b="1" dirty="0">
                        <a:solidFill>
                          <a:schemeClr val="tx1"/>
                        </a:solidFill>
                      </a:endParaRPr>
                    </a:p>
                    <a:p>
                      <a:r>
                        <a:rPr kumimoji="1" lang="ja-JP" altLang="en-US" sz="1200" b="1" dirty="0">
                          <a:solidFill>
                            <a:schemeClr val="tx1"/>
                          </a:solidFill>
                        </a:rPr>
                        <a:t>サンディエゴの</a:t>
                      </a:r>
                      <a:r>
                        <a:rPr kumimoji="1" lang="en-US" altLang="ja-JP" sz="1200" b="1" dirty="0">
                          <a:solidFill>
                            <a:schemeClr val="tx1"/>
                          </a:solidFill>
                        </a:rPr>
                        <a:t>2</a:t>
                      </a:r>
                      <a:r>
                        <a:rPr kumimoji="1" lang="ja-JP" altLang="en-US" sz="1200" b="1" dirty="0">
                          <a:solidFill>
                            <a:schemeClr val="tx1"/>
                          </a:solidFill>
                        </a:rPr>
                        <a:t>月～</a:t>
                      </a:r>
                      <a:r>
                        <a:rPr kumimoji="1" lang="en-US" altLang="ja-JP" sz="1200" b="1" dirty="0">
                          <a:solidFill>
                            <a:schemeClr val="tx1"/>
                          </a:solidFill>
                        </a:rPr>
                        <a:t>3</a:t>
                      </a:r>
                      <a:r>
                        <a:rPr kumimoji="1" lang="ja-JP" altLang="en-US" sz="1200" b="1" dirty="0">
                          <a:solidFill>
                            <a:schemeClr val="tx1"/>
                          </a:solidFill>
                        </a:rPr>
                        <a:t>月は日中は穏やかに過ごせるものの、朝晩は冷え込むことがあります。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771273209"/>
                  </a:ext>
                </a:extLst>
              </a:tr>
              <a:tr h="649705">
                <a:tc>
                  <a:txBody>
                    <a:bodyPr/>
                    <a:lstStyle/>
                    <a:p>
                      <a:r>
                        <a:rPr kumimoji="1" lang="ja-JP" altLang="en-US" sz="1200" b="1" dirty="0">
                          <a:solidFill>
                            <a:schemeClr val="tx1"/>
                          </a:solidFill>
                        </a:rPr>
                        <a:t>服装</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日中の暖かい時間を考慮しつつ、朝晩の冷え込みに備えてカーディガンやジャケットなどの羽織るものがあると安心です。</a:t>
                      </a:r>
                      <a:endParaRPr kumimoji="1" lang="en-US" altLang="ja-JP" sz="1200" b="1" dirty="0">
                        <a:solidFill>
                          <a:schemeClr val="tx1"/>
                        </a:solidFill>
                      </a:endParaRPr>
                    </a:p>
                    <a:p>
                      <a:r>
                        <a:rPr kumimoji="1" lang="ja-JP" altLang="en-US" sz="1200" b="1" dirty="0">
                          <a:solidFill>
                            <a:schemeClr val="tx1"/>
                          </a:solidFill>
                        </a:rPr>
                        <a:t>天気がいい日は日差しが強くなることもあるため日焼け対策に帽子やサングラスがあると便利です。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133785210"/>
                  </a:ext>
                </a:extLst>
              </a:tr>
              <a:tr h="315647">
                <a:tc>
                  <a:txBody>
                    <a:bodyPr/>
                    <a:lstStyle/>
                    <a:p>
                      <a:r>
                        <a:rPr kumimoji="1" lang="ja-JP" altLang="en-US" sz="1200" b="1" dirty="0">
                          <a:solidFill>
                            <a:schemeClr val="tx1"/>
                          </a:solidFill>
                        </a:rPr>
                        <a:t>通貨</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米ドル　（</a:t>
                      </a:r>
                      <a:r>
                        <a:rPr kumimoji="1" lang="en-US" altLang="ja-JP" sz="1200" b="1" dirty="0">
                          <a:solidFill>
                            <a:schemeClr val="tx1"/>
                          </a:solidFill>
                        </a:rPr>
                        <a:t>1</a:t>
                      </a:r>
                      <a:r>
                        <a:rPr kumimoji="1" lang="ja-JP" altLang="en-US" sz="1200" b="1" dirty="0">
                          <a:solidFill>
                            <a:schemeClr val="tx1"/>
                          </a:solidFill>
                        </a:rPr>
                        <a:t>＄</a:t>
                      </a:r>
                      <a:r>
                        <a:rPr kumimoji="1" lang="en-US" altLang="ja-JP" sz="1200" b="1" dirty="0">
                          <a:solidFill>
                            <a:schemeClr val="tx1"/>
                          </a:solidFill>
                        </a:rPr>
                        <a:t>=154</a:t>
                      </a:r>
                      <a:r>
                        <a:rPr kumimoji="1" lang="ja-JP" altLang="en-US" sz="1200" b="1" dirty="0">
                          <a:solidFill>
                            <a:schemeClr val="tx1"/>
                          </a:solidFill>
                        </a:rPr>
                        <a:t>円　</a:t>
                      </a:r>
                      <a:r>
                        <a:rPr kumimoji="1" lang="en-US" altLang="ja-JP" sz="1200" b="1" dirty="0">
                          <a:solidFill>
                            <a:schemeClr val="tx1"/>
                          </a:solidFill>
                        </a:rPr>
                        <a:t>※2025</a:t>
                      </a:r>
                      <a:r>
                        <a:rPr kumimoji="1" lang="ja-JP" altLang="en-US" sz="1200" b="1" dirty="0">
                          <a:solidFill>
                            <a:schemeClr val="tx1"/>
                          </a:solidFill>
                        </a:rPr>
                        <a:t>年</a:t>
                      </a:r>
                      <a:r>
                        <a:rPr kumimoji="1" lang="en-US" altLang="ja-JP" sz="1200" b="1" dirty="0">
                          <a:solidFill>
                            <a:schemeClr val="tx1"/>
                          </a:solidFill>
                        </a:rPr>
                        <a:t>10</a:t>
                      </a:r>
                      <a:r>
                        <a:rPr kumimoji="1" lang="ja-JP" altLang="en-US" sz="1200" b="1" dirty="0">
                          <a:solidFill>
                            <a:schemeClr val="tx1"/>
                          </a:solidFill>
                        </a:rPr>
                        <a:t>月現在）</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375648105"/>
                  </a:ext>
                </a:extLst>
              </a:tr>
              <a:tr h="315647">
                <a:tc>
                  <a:txBody>
                    <a:bodyPr/>
                    <a:lstStyle/>
                    <a:p>
                      <a:r>
                        <a:rPr kumimoji="1" lang="ja-JP" altLang="en-US" sz="1200" b="1" dirty="0">
                          <a:solidFill>
                            <a:schemeClr val="tx1"/>
                          </a:solidFill>
                        </a:rPr>
                        <a:t>チップ</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チップの習慣があります。</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4099198662"/>
                  </a:ext>
                </a:extLst>
              </a:tr>
              <a:tr h="315647">
                <a:tc>
                  <a:txBody>
                    <a:bodyPr/>
                    <a:lstStyle/>
                    <a:p>
                      <a:r>
                        <a:rPr kumimoji="1" lang="ja-JP" altLang="en-US" sz="1200" b="1" dirty="0">
                          <a:solidFill>
                            <a:schemeClr val="tx1"/>
                          </a:solidFill>
                        </a:rPr>
                        <a:t>飲み水</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水道水をそのまま飲んでも問題ありません。</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640962162"/>
                  </a:ext>
                </a:extLst>
              </a:tr>
              <a:tr h="526975">
                <a:tc>
                  <a:txBody>
                    <a:bodyPr/>
                    <a:lstStyle/>
                    <a:p>
                      <a:r>
                        <a:rPr kumimoji="1" lang="ja-JP" altLang="en-US" sz="1200" b="1" dirty="0">
                          <a:solidFill>
                            <a:schemeClr val="tx1"/>
                          </a:solidFill>
                        </a:rPr>
                        <a:t>マナー・習慣・文化</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レディーファーストを重んじています。また人を呼ぶときは手のひらを上にして合図します。</a:t>
                      </a:r>
                      <a:endParaRPr kumimoji="1" lang="en-US" altLang="ja-JP" sz="1200" b="1" dirty="0">
                        <a:solidFill>
                          <a:schemeClr val="tx1"/>
                        </a:solidFill>
                      </a:endParaRPr>
                    </a:p>
                    <a:p>
                      <a:r>
                        <a:rPr kumimoji="1" lang="ja-JP" altLang="en-US" sz="1200" b="1" dirty="0">
                          <a:solidFill>
                            <a:schemeClr val="tx1"/>
                          </a:solidFill>
                        </a:rPr>
                        <a:t>手の甲を外側に向けたピースサインは相手を侮辱していることになるので、注意しましょう。</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50442216"/>
                  </a:ext>
                </a:extLst>
              </a:tr>
              <a:tr h="315647">
                <a:tc>
                  <a:txBody>
                    <a:bodyPr/>
                    <a:lstStyle/>
                    <a:p>
                      <a:r>
                        <a:rPr kumimoji="1" lang="ja-JP" altLang="en-US" sz="1200" b="1" dirty="0">
                          <a:solidFill>
                            <a:schemeClr val="tx1"/>
                          </a:solidFill>
                        </a:rPr>
                        <a:t>トイレ</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kumimoji="1" lang="ja-JP" altLang="en-US" sz="1200" b="1" dirty="0">
                          <a:solidFill>
                            <a:schemeClr val="tx1"/>
                          </a:solidFill>
                        </a:rPr>
                        <a:t>公衆トイレの数は少ないので、レストランやショッピングモール</a:t>
                      </a:r>
                    </a:p>
                  </a:txBody>
                  <a:tcP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972190122"/>
                  </a:ext>
                </a:extLst>
              </a:tr>
              <a:tr h="355033">
                <a:tc>
                  <a:txBody>
                    <a:bodyPr/>
                    <a:lstStyle/>
                    <a:p>
                      <a:r>
                        <a:rPr kumimoji="1" lang="ja-JP" altLang="en-US" sz="1200" b="1" dirty="0">
                          <a:solidFill>
                            <a:schemeClr val="tx1"/>
                          </a:solidFill>
                        </a:rPr>
                        <a:t>喫煙</a:t>
                      </a:r>
                    </a:p>
                  </a:txBody>
                  <a:tcPr>
                    <a:lnT w="12700" cap="flat" cmpd="sng" algn="ctr">
                      <a:solidFill>
                        <a:schemeClr val="bg2"/>
                      </a:solidFill>
                      <a:prstDash val="solid"/>
                      <a:round/>
                      <a:headEnd type="none" w="med" len="med"/>
                      <a:tailEnd type="none" w="med" len="med"/>
                    </a:lnT>
                  </a:tcPr>
                </a:tc>
                <a:tc>
                  <a:txBody>
                    <a:bodyPr/>
                    <a:lstStyle/>
                    <a:p>
                      <a:r>
                        <a:rPr kumimoji="1" lang="ja-JP" altLang="en-US" sz="1200" b="1" dirty="0">
                          <a:solidFill>
                            <a:schemeClr val="tx1"/>
                          </a:solidFill>
                        </a:rPr>
                        <a:t>屋内の公共の場は全面的に禁煙です。喫煙者に対する視線は厳しいので、注意しましょう。</a:t>
                      </a:r>
                    </a:p>
                  </a:txBody>
                  <a:tcPr>
                    <a:lnT w="12700" cap="flat" cmpd="sng" algn="ctr">
                      <a:solidFill>
                        <a:schemeClr val="bg2"/>
                      </a:solidFill>
                      <a:prstDash val="solid"/>
                      <a:round/>
                      <a:headEnd type="none" w="med" len="med"/>
                      <a:tailEnd type="none" w="med" len="med"/>
                    </a:lnT>
                  </a:tcPr>
                </a:tc>
                <a:extLst>
                  <a:ext uri="{0D108BD9-81ED-4DB2-BD59-A6C34878D82A}">
                    <a16:rowId xmlns:a16="http://schemas.microsoft.com/office/drawing/2014/main" val="1169330449"/>
                  </a:ext>
                </a:extLst>
              </a:tr>
            </a:tbl>
          </a:graphicData>
        </a:graphic>
      </p:graphicFrame>
      <p:sp>
        <p:nvSpPr>
          <p:cNvPr id="5" name="正方形/長方形 4">
            <a:extLst>
              <a:ext uri="{FF2B5EF4-FFF2-40B4-BE49-F238E27FC236}">
                <a16:creationId xmlns:a16="http://schemas.microsoft.com/office/drawing/2014/main" id="{6A6F4B63-FE99-5697-7479-B1330AAA6A86}"/>
              </a:ext>
            </a:extLst>
          </p:cNvPr>
          <p:cNvSpPr/>
          <p:nvPr/>
        </p:nvSpPr>
        <p:spPr>
          <a:xfrm>
            <a:off x="1588168" y="448177"/>
            <a:ext cx="6713621" cy="1569660"/>
          </a:xfrm>
          <a:prstGeom prst="rect">
            <a:avLst/>
          </a:prstGeom>
          <a:noFill/>
        </p:spPr>
        <p:txBody>
          <a:bodyPr wrap="squar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a:t>
            </a:r>
            <a:endParaRPr lang="en-US" altLang="ja-JP" sz="4800" b="1" cap="none" spc="0" dirty="0">
              <a:ln w="22225">
                <a:solidFill>
                  <a:srgbClr val="92D050"/>
                </a:solidFill>
                <a:prstDash val="solid"/>
              </a:ln>
              <a:solidFill>
                <a:srgbClr val="03832E"/>
              </a:solidFill>
              <a:effectLst/>
            </a:endParaRPr>
          </a:p>
          <a:p>
            <a:pPr algn="ctr"/>
            <a:r>
              <a:rPr lang="en-US" altLang="ja-JP" sz="4800" b="1" dirty="0">
                <a:ln w="22225">
                  <a:solidFill>
                    <a:srgbClr val="92D050"/>
                  </a:solidFill>
                  <a:prstDash val="solid"/>
                </a:ln>
                <a:solidFill>
                  <a:srgbClr val="03832E"/>
                </a:solidFill>
              </a:rPr>
              <a:t>San Diego</a:t>
            </a:r>
            <a:endParaRPr lang="ja-JP" altLang="en-US" sz="4800" b="1" cap="none" spc="0" dirty="0">
              <a:ln w="22225">
                <a:solidFill>
                  <a:srgbClr val="92D050"/>
                </a:solidFill>
                <a:prstDash val="solid"/>
              </a:ln>
              <a:solidFill>
                <a:srgbClr val="03832E"/>
              </a:solidFill>
              <a:effectLst/>
            </a:endParaRPr>
          </a:p>
        </p:txBody>
      </p:sp>
      <p:pic>
        <p:nvPicPr>
          <p:cNvPr id="8" name="図 7" descr="カレンダー&#10;&#10;AI 生成コンテンツは誤りを含む可能性があります。">
            <a:extLst>
              <a:ext uri="{FF2B5EF4-FFF2-40B4-BE49-F238E27FC236}">
                <a16:creationId xmlns:a16="http://schemas.microsoft.com/office/drawing/2014/main" id="{05ED059A-CE91-8802-5081-8A430615271A}"/>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7243111" y="344609"/>
            <a:ext cx="2880000" cy="1776796"/>
          </a:xfrm>
          <a:prstGeom prst="rect">
            <a:avLst/>
          </a:prstGeom>
        </p:spPr>
      </p:pic>
    </p:spTree>
    <p:extLst>
      <p:ext uri="{BB962C8B-B14F-4D97-AF65-F5344CB8AC3E}">
        <p14:creationId xmlns:p14="http://schemas.microsoft.com/office/powerpoint/2010/main" val="310713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7A283-655A-687E-05E3-B03452B19D71}"/>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33886100-932C-D41B-D1EA-106678FFE8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3118" y="3053606"/>
            <a:ext cx="1545958" cy="796915"/>
          </a:xfrm>
          <a:prstGeom prst="rect">
            <a:avLst/>
          </a:prstGeom>
        </p:spPr>
      </p:pic>
      <p:sp>
        <p:nvSpPr>
          <p:cNvPr id="2" name="Rectangle 1">
            <a:extLst>
              <a:ext uri="{FF2B5EF4-FFF2-40B4-BE49-F238E27FC236}">
                <a16:creationId xmlns:a16="http://schemas.microsoft.com/office/drawing/2014/main" id="{FEA067B8-9202-BD0A-3F1F-ED0267B03AA9}"/>
              </a:ext>
            </a:extLst>
          </p:cNvPr>
          <p:cNvSpPr>
            <a:spLocks noChangeArrowheads="1"/>
          </p:cNvSpPr>
          <p:nvPr/>
        </p:nvSpPr>
        <p:spPr bwMode="auto">
          <a:xfrm>
            <a:off x="2507674" y="2008241"/>
            <a:ext cx="5244663"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4"/>
              </a:rPr>
              <a:t>https://www.youtube.com/watch?v=UIlIpIrho7w</a:t>
            </a:r>
            <a:r>
              <a:rPr kumimoji="0" lang="ja-JP" altLang="ja-JP" sz="1800" b="0" i="0" u="none" strike="noStrike" cap="none" normalizeH="0" baseline="0" dirty="0">
                <a:ln>
                  <a:noFill/>
                </a:ln>
                <a:solidFill>
                  <a:schemeClr val="tx1"/>
                </a:solidFill>
                <a:effectLst/>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pic>
        <p:nvPicPr>
          <p:cNvPr id="3" name="オンライン メディア 2" title="SDSU Transform Your Tomorrow">
            <a:hlinkClick r:id="" action="ppaction://media"/>
            <a:extLst>
              <a:ext uri="{FF2B5EF4-FFF2-40B4-BE49-F238E27FC236}">
                <a16:creationId xmlns:a16="http://schemas.microsoft.com/office/drawing/2014/main" id="{5E8CFFAC-F27C-BF4F-D0C5-473CE2013763}"/>
              </a:ext>
            </a:extLst>
          </p:cNvPr>
          <p:cNvPicPr>
            <a:picLocks noRot="1" noChangeAspect="1"/>
          </p:cNvPicPr>
          <p:nvPr>
            <a:videoFile r:link="rId1"/>
          </p:nvPr>
        </p:nvPicPr>
        <p:blipFill>
          <a:blip r:embed="rId5"/>
          <a:stretch>
            <a:fillRect/>
          </a:stretch>
        </p:blipFill>
        <p:spPr>
          <a:xfrm>
            <a:off x="50005" y="693737"/>
            <a:ext cx="10160000" cy="5740400"/>
          </a:xfrm>
          <a:prstGeom prst="rect">
            <a:avLst/>
          </a:prstGeom>
        </p:spPr>
      </p:pic>
    </p:spTree>
    <p:extLst>
      <p:ext uri="{BB962C8B-B14F-4D97-AF65-F5344CB8AC3E}">
        <p14:creationId xmlns:p14="http://schemas.microsoft.com/office/powerpoint/2010/main" val="317337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オンライン メディア 1" title="SDSU Aerial Campus Tour">
            <a:hlinkClick r:id="" action="ppaction://media"/>
            <a:extLst>
              <a:ext uri="{FF2B5EF4-FFF2-40B4-BE49-F238E27FC236}">
                <a16:creationId xmlns:a16="http://schemas.microsoft.com/office/drawing/2014/main" id="{EDAD9B73-DC38-600C-4B7B-B8260105104C}"/>
              </a:ext>
            </a:extLst>
          </p:cNvPr>
          <p:cNvPicPr>
            <a:picLocks noRot="1" noChangeAspect="1"/>
          </p:cNvPicPr>
          <p:nvPr>
            <a:videoFile r:link="rId1"/>
          </p:nvPr>
        </p:nvPicPr>
        <p:blipFill>
          <a:blip r:embed="rId3"/>
          <a:stretch>
            <a:fillRect/>
          </a:stretch>
        </p:blipFill>
        <p:spPr>
          <a:xfrm>
            <a:off x="49213" y="693738"/>
            <a:ext cx="10160000" cy="5740400"/>
          </a:xfrm>
          <a:prstGeom prst="rect">
            <a:avLst/>
          </a:prstGeom>
        </p:spPr>
      </p:pic>
    </p:spTree>
    <p:extLst>
      <p:ext uri="{BB962C8B-B14F-4D97-AF65-F5344CB8AC3E}">
        <p14:creationId xmlns:p14="http://schemas.microsoft.com/office/powerpoint/2010/main" val="2804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a:extLst>
              <a:ext uri="{FF2B5EF4-FFF2-40B4-BE49-F238E27FC236}">
                <a16:creationId xmlns:a16="http://schemas.microsoft.com/office/drawing/2014/main" id="{DF54CDCC-5CF8-D3B4-1A8A-F4DA270396F6}"/>
              </a:ext>
            </a:extLst>
          </p:cNvPr>
          <p:cNvGrpSpPr/>
          <p:nvPr/>
        </p:nvGrpSpPr>
        <p:grpSpPr>
          <a:xfrm>
            <a:off x="663257" y="901435"/>
            <a:ext cx="77026892" cy="5995170"/>
            <a:chOff x="-59039266" y="733695"/>
            <a:chExt cx="77026892" cy="5995170"/>
          </a:xfrm>
        </p:grpSpPr>
        <p:pic>
          <p:nvPicPr>
            <p:cNvPr id="25" name="図 24" descr="草, 屋外, 岩, 建物 が含まれている画像&#10;&#10;AI 生成コンテンツは誤りを含む可能性があります。">
              <a:extLst>
                <a:ext uri="{FF2B5EF4-FFF2-40B4-BE49-F238E27FC236}">
                  <a16:creationId xmlns:a16="http://schemas.microsoft.com/office/drawing/2014/main" id="{FEEB0B65-259F-47E3-D624-7F284CD52802}"/>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26" name="グループ化 25">
              <a:extLst>
                <a:ext uri="{FF2B5EF4-FFF2-40B4-BE49-F238E27FC236}">
                  <a16:creationId xmlns:a16="http://schemas.microsoft.com/office/drawing/2014/main" id="{3C627150-270C-A3D3-4FDC-888189CCB8BE}"/>
                </a:ext>
              </a:extLst>
            </p:cNvPr>
            <p:cNvGrpSpPr/>
            <p:nvPr/>
          </p:nvGrpSpPr>
          <p:grpSpPr>
            <a:xfrm>
              <a:off x="-59039266" y="733695"/>
              <a:ext cx="68429271" cy="5891756"/>
              <a:chOff x="-36340630" y="938154"/>
              <a:chExt cx="68429271" cy="5891756"/>
            </a:xfrm>
          </p:grpSpPr>
          <p:pic>
            <p:nvPicPr>
              <p:cNvPr id="27" name="図 26" descr="時計が付いている建物&#10;&#10;AI 生成コンテンツは誤りを含む可能性があります。">
                <a:extLst>
                  <a:ext uri="{FF2B5EF4-FFF2-40B4-BE49-F238E27FC236}">
                    <a16:creationId xmlns:a16="http://schemas.microsoft.com/office/drawing/2014/main" id="{2B994FC8-C800-C2DF-5C07-BDF0652A07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28" name="図 27" descr="建物, 電車, 屋外, リゾート が含まれている画像&#10;&#10;AI 生成コンテンツは誤りを含む可能性があります。">
                <a:extLst>
                  <a:ext uri="{FF2B5EF4-FFF2-40B4-BE49-F238E27FC236}">
                    <a16:creationId xmlns:a16="http://schemas.microsoft.com/office/drawing/2014/main" id="{38E86033-A39B-7E4F-53E4-5A14700FDA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29" name="図 28" descr="教会の建物&#10;&#10;AI 生成コンテンツは誤りを含む可能性があります。">
                <a:extLst>
                  <a:ext uri="{FF2B5EF4-FFF2-40B4-BE49-F238E27FC236}">
                    <a16:creationId xmlns:a16="http://schemas.microsoft.com/office/drawing/2014/main" id="{6C6B9E0C-9FFA-5F43-7946-5C36E131F7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30" name="図 29" descr="時計台の上にある広場&#10;&#10;AI 生成コンテンツは誤りを含む可能性があります。">
                <a:extLst>
                  <a:ext uri="{FF2B5EF4-FFF2-40B4-BE49-F238E27FC236}">
                    <a16:creationId xmlns:a16="http://schemas.microsoft.com/office/drawing/2014/main" id="{148C9051-2C99-2D90-02D6-BAE6C7F86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31" name="Picture 2">
                <a:extLst>
                  <a:ext uri="{FF2B5EF4-FFF2-40B4-BE49-F238E27FC236}">
                    <a16:creationId xmlns:a16="http://schemas.microsoft.com/office/drawing/2014/main" id="{097D6AA9-215D-1EDB-D30B-97FA3E9550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32" name="図 31" descr="テーブルの上にある会議室&#10;&#10;AI 生成コンテンツは誤りを含む可能性があります。">
                <a:extLst>
                  <a:ext uri="{FF2B5EF4-FFF2-40B4-BE49-F238E27FC236}">
                    <a16:creationId xmlns:a16="http://schemas.microsoft.com/office/drawing/2014/main" id="{DF5020B3-F07B-64AB-596B-45B8AA07C2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33" name="図 32" descr="部屋に集まっている人々&#10;&#10;AI 生成コンテンツは誤りを含む可能性があります。">
                <a:extLst>
                  <a:ext uri="{FF2B5EF4-FFF2-40B4-BE49-F238E27FC236}">
                    <a16:creationId xmlns:a16="http://schemas.microsoft.com/office/drawing/2014/main" id="{5E422423-A9D6-4D22-C323-A69985D602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34" name="図 33" descr="テーブルで食事をしている人達&#10;&#10;AI 生成コンテンツは誤りを含む可能性があります。">
                <a:extLst>
                  <a:ext uri="{FF2B5EF4-FFF2-40B4-BE49-F238E27FC236}">
                    <a16:creationId xmlns:a16="http://schemas.microsoft.com/office/drawing/2014/main" id="{A1B082A8-BFA8-517A-D785-4677470C8A1B}"/>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1251AEBC-96B2-FD5C-7D0C-D065A71BC2B3}"/>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楕円 8">
            <a:extLst>
              <a:ext uri="{FF2B5EF4-FFF2-40B4-BE49-F238E27FC236}">
                <a16:creationId xmlns:a16="http://schemas.microsoft.com/office/drawing/2014/main" id="{CF17636D-D736-AEF2-7A0C-E2604F14368C}"/>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657D6D41-8447-0CF2-04E4-C0A38E241ADC}"/>
              </a:ext>
            </a:extLst>
          </p:cNvPr>
          <p:cNvSpPr/>
          <p:nvPr/>
        </p:nvSpPr>
        <p:spPr>
          <a:xfrm>
            <a:off x="1752567" y="5989102"/>
            <a:ext cx="6340197" cy="1138773"/>
          </a:xfrm>
          <a:prstGeom prst="rect">
            <a:avLst/>
          </a:prstGeom>
          <a:noFill/>
        </p:spPr>
        <p:txBody>
          <a:bodyPr wrap="none" lIns="91440" tIns="45720" rIns="91440" bIns="45720">
            <a:spAutoFit/>
          </a:bodyPr>
          <a:lstStyle/>
          <a:p>
            <a:pPr algn="ctr"/>
            <a:r>
              <a:rPr lang="ja-JP" altLang="en-US" sz="3200" b="1" cap="none" spc="0" dirty="0">
                <a:ln w="22225">
                  <a:solidFill>
                    <a:srgbClr val="92D050"/>
                  </a:solidFill>
                  <a:prstDash val="solid"/>
                </a:ln>
                <a:solidFill>
                  <a:srgbClr val="03832E"/>
                </a:solidFill>
                <a:effectLst/>
              </a:rPr>
              <a:t>カリフォルニアの州立大学の中で</a:t>
            </a:r>
            <a:endParaRPr lang="en-US" altLang="ja-JP" sz="3200" b="1" cap="none" spc="0" dirty="0">
              <a:ln w="22225">
                <a:solidFill>
                  <a:srgbClr val="92D050"/>
                </a:solidFill>
                <a:prstDash val="solid"/>
              </a:ln>
              <a:solidFill>
                <a:srgbClr val="03832E"/>
              </a:solidFill>
              <a:effectLst/>
            </a:endParaRPr>
          </a:p>
          <a:p>
            <a:pPr algn="ctr"/>
            <a:r>
              <a:rPr lang="ja-JP" altLang="en-US" sz="3600" b="1" cap="none" spc="0" dirty="0">
                <a:ln w="22225">
                  <a:solidFill>
                    <a:srgbClr val="92D050"/>
                  </a:solidFill>
                  <a:prstDash val="solid"/>
                </a:ln>
                <a:solidFill>
                  <a:srgbClr val="03832E"/>
                </a:solidFill>
                <a:effectLst/>
              </a:rPr>
              <a:t>最大規模</a:t>
            </a:r>
          </a:p>
        </p:txBody>
      </p:sp>
      <p:sp>
        <p:nvSpPr>
          <p:cNvPr id="23" name="正方形/長方形 22">
            <a:extLst>
              <a:ext uri="{FF2B5EF4-FFF2-40B4-BE49-F238E27FC236}">
                <a16:creationId xmlns:a16="http://schemas.microsoft.com/office/drawing/2014/main" id="{110A9CC4-9F26-E287-D5D1-B34AA3777E1F}"/>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Tree>
    <p:extLst>
      <p:ext uri="{BB962C8B-B14F-4D97-AF65-F5344CB8AC3E}">
        <p14:creationId xmlns:p14="http://schemas.microsoft.com/office/powerpoint/2010/main" val="3452170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4B6AA-8059-25A5-6D8E-1BB9E7A18281}"/>
            </a:ext>
          </a:extLst>
        </p:cNvPr>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FF756AE6-729F-69FB-B715-16451A387DC4}"/>
              </a:ext>
            </a:extLst>
          </p:cNvPr>
          <p:cNvGrpSpPr/>
          <p:nvPr/>
        </p:nvGrpSpPr>
        <p:grpSpPr>
          <a:xfrm>
            <a:off x="-8268093" y="823358"/>
            <a:ext cx="77026892" cy="5995170"/>
            <a:chOff x="-59039266" y="733695"/>
            <a:chExt cx="77026892" cy="5995170"/>
          </a:xfrm>
        </p:grpSpPr>
        <p:pic>
          <p:nvPicPr>
            <p:cNvPr id="5" name="図 4" descr="草, 屋外, 岩, 建物 が含まれている画像&#10;&#10;AI 生成コンテンツは誤りを含む可能性があります。">
              <a:extLst>
                <a:ext uri="{FF2B5EF4-FFF2-40B4-BE49-F238E27FC236}">
                  <a16:creationId xmlns:a16="http://schemas.microsoft.com/office/drawing/2014/main" id="{194969D7-494D-4051-3D52-09F2A1E2A15C}"/>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6" name="グループ化 5">
              <a:extLst>
                <a:ext uri="{FF2B5EF4-FFF2-40B4-BE49-F238E27FC236}">
                  <a16:creationId xmlns:a16="http://schemas.microsoft.com/office/drawing/2014/main" id="{F5C9EE0A-D12B-3D01-1765-15387466391A}"/>
                </a:ext>
              </a:extLst>
            </p:cNvPr>
            <p:cNvGrpSpPr/>
            <p:nvPr/>
          </p:nvGrpSpPr>
          <p:grpSpPr>
            <a:xfrm>
              <a:off x="-59039266" y="733695"/>
              <a:ext cx="68429271" cy="5891756"/>
              <a:chOff x="-36340630" y="938154"/>
              <a:chExt cx="68429271" cy="5891756"/>
            </a:xfrm>
          </p:grpSpPr>
          <p:pic>
            <p:nvPicPr>
              <p:cNvPr id="7" name="図 6" descr="時計が付いている建物&#10;&#10;AI 生成コンテンツは誤りを含む可能性があります。">
                <a:extLst>
                  <a:ext uri="{FF2B5EF4-FFF2-40B4-BE49-F238E27FC236}">
                    <a16:creationId xmlns:a16="http://schemas.microsoft.com/office/drawing/2014/main" id="{F1ED30E0-2988-E3F6-FDA5-F150CED71D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0" name="図 9" descr="建物, 電車, 屋外, リゾート が含まれている画像&#10;&#10;AI 生成コンテンツは誤りを含む可能性があります。">
                <a:extLst>
                  <a:ext uri="{FF2B5EF4-FFF2-40B4-BE49-F238E27FC236}">
                    <a16:creationId xmlns:a16="http://schemas.microsoft.com/office/drawing/2014/main" id="{208F4CFE-4EC8-42F4-0D98-16FFA6DF15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5" name="図 14" descr="教会の建物&#10;&#10;AI 生成コンテンツは誤りを含む可能性があります。">
                <a:extLst>
                  <a:ext uri="{FF2B5EF4-FFF2-40B4-BE49-F238E27FC236}">
                    <a16:creationId xmlns:a16="http://schemas.microsoft.com/office/drawing/2014/main" id="{6D730C3D-03AF-0B3D-A200-900A7801FB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9" name="図 18" descr="時計台の上にある広場&#10;&#10;AI 生成コンテンツは誤りを含む可能性があります。">
                <a:extLst>
                  <a:ext uri="{FF2B5EF4-FFF2-40B4-BE49-F238E27FC236}">
                    <a16:creationId xmlns:a16="http://schemas.microsoft.com/office/drawing/2014/main" id="{305A0C4D-3B4B-D60E-8637-518A4DCB4D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2" name="Picture 2">
                <a:extLst>
                  <a:ext uri="{FF2B5EF4-FFF2-40B4-BE49-F238E27FC236}">
                    <a16:creationId xmlns:a16="http://schemas.microsoft.com/office/drawing/2014/main" id="{FDE48F26-6535-4131-3DC6-71C3A4E5D8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descr="テーブルの上にある会議室&#10;&#10;AI 生成コンテンツは誤りを含む可能性があります。">
                <a:extLst>
                  <a:ext uri="{FF2B5EF4-FFF2-40B4-BE49-F238E27FC236}">
                    <a16:creationId xmlns:a16="http://schemas.microsoft.com/office/drawing/2014/main" id="{A68D9008-9815-59B0-B55F-26A04CFF93F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4" name="図 23" descr="部屋に集まっている人々&#10;&#10;AI 生成コンテンツは誤りを含む可能性があります。">
                <a:extLst>
                  <a:ext uri="{FF2B5EF4-FFF2-40B4-BE49-F238E27FC236}">
                    <a16:creationId xmlns:a16="http://schemas.microsoft.com/office/drawing/2014/main" id="{E5D849DB-2EF8-5182-83A4-75AAA62CFA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5" name="図 24" descr="テーブルで食事をしている人達&#10;&#10;AI 生成コンテンツは誤りを含む可能性があります。">
                <a:extLst>
                  <a:ext uri="{FF2B5EF4-FFF2-40B4-BE49-F238E27FC236}">
                    <a16:creationId xmlns:a16="http://schemas.microsoft.com/office/drawing/2014/main" id="{142AA3E3-F655-E1CD-930E-4DC0BBB65D79}"/>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EB13A1AA-DF9B-FC14-865D-BAB04EE708E7}"/>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DF3D2DF6-43C6-CD1E-7F8C-81FDD3D6A3C3}"/>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78DF551-863F-852C-F80A-A9EE37A98D8E}"/>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A4F964B7-163A-94CB-60EF-1B41469740E9}"/>
              </a:ext>
            </a:extLst>
          </p:cNvPr>
          <p:cNvSpPr/>
          <p:nvPr/>
        </p:nvSpPr>
        <p:spPr>
          <a:xfrm>
            <a:off x="1752567" y="5989102"/>
            <a:ext cx="6340197" cy="1138773"/>
          </a:xfrm>
          <a:prstGeom prst="rect">
            <a:avLst/>
          </a:prstGeom>
          <a:noFill/>
        </p:spPr>
        <p:txBody>
          <a:bodyPr wrap="none" lIns="91440" tIns="45720" rIns="91440" bIns="45720">
            <a:spAutoFit/>
          </a:bodyPr>
          <a:lstStyle/>
          <a:p>
            <a:pPr algn="ctr"/>
            <a:r>
              <a:rPr lang="ja-JP" altLang="en-US" sz="3200" b="1" cap="none" spc="0" dirty="0">
                <a:ln w="22225">
                  <a:solidFill>
                    <a:srgbClr val="92D050"/>
                  </a:solidFill>
                  <a:prstDash val="solid"/>
                </a:ln>
                <a:solidFill>
                  <a:srgbClr val="03832E"/>
                </a:solidFill>
                <a:effectLst/>
              </a:rPr>
              <a:t>カリフォルニアの州立大学の中で</a:t>
            </a:r>
            <a:endParaRPr lang="en-US" altLang="ja-JP" sz="3200" b="1" cap="none" spc="0" dirty="0">
              <a:ln w="22225">
                <a:solidFill>
                  <a:srgbClr val="92D050"/>
                </a:solidFill>
                <a:prstDash val="solid"/>
              </a:ln>
              <a:solidFill>
                <a:srgbClr val="03832E"/>
              </a:solidFill>
              <a:effectLst/>
            </a:endParaRPr>
          </a:p>
          <a:p>
            <a:pPr algn="ctr"/>
            <a:r>
              <a:rPr lang="ja-JP" altLang="en-US" sz="3600" b="1" cap="none" spc="0" dirty="0">
                <a:ln w="22225">
                  <a:solidFill>
                    <a:srgbClr val="92D050"/>
                  </a:solidFill>
                  <a:prstDash val="solid"/>
                </a:ln>
                <a:solidFill>
                  <a:srgbClr val="03832E"/>
                </a:solidFill>
                <a:effectLst/>
              </a:rPr>
              <a:t>最大規模</a:t>
            </a:r>
          </a:p>
        </p:txBody>
      </p:sp>
    </p:spTree>
    <p:extLst>
      <p:ext uri="{BB962C8B-B14F-4D97-AF65-F5344CB8AC3E}">
        <p14:creationId xmlns:p14="http://schemas.microsoft.com/office/powerpoint/2010/main" val="152919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11097-D7B8-B35E-3749-5BB75E62AE73}"/>
            </a:ext>
          </a:extLst>
        </p:cNvPr>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A9B209EF-1C2B-1663-DCD8-138DC143C7E0}"/>
              </a:ext>
            </a:extLst>
          </p:cNvPr>
          <p:cNvGrpSpPr/>
          <p:nvPr/>
        </p:nvGrpSpPr>
        <p:grpSpPr>
          <a:xfrm>
            <a:off x="-17093115" y="901435"/>
            <a:ext cx="77026892" cy="5995170"/>
            <a:chOff x="-59039266" y="733695"/>
            <a:chExt cx="77026892" cy="5995170"/>
          </a:xfrm>
        </p:grpSpPr>
        <p:pic>
          <p:nvPicPr>
            <p:cNvPr id="5" name="図 4" descr="草, 屋外, 岩, 建物 が含まれている画像&#10;&#10;AI 生成コンテンツは誤りを含む可能性があります。">
              <a:extLst>
                <a:ext uri="{FF2B5EF4-FFF2-40B4-BE49-F238E27FC236}">
                  <a16:creationId xmlns:a16="http://schemas.microsoft.com/office/drawing/2014/main" id="{6245A5E1-B764-BCF8-5938-A12A7AAD9B15}"/>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6" name="グループ化 5">
              <a:extLst>
                <a:ext uri="{FF2B5EF4-FFF2-40B4-BE49-F238E27FC236}">
                  <a16:creationId xmlns:a16="http://schemas.microsoft.com/office/drawing/2014/main" id="{47C82F6E-2132-3915-BE64-93D2EFE53D98}"/>
                </a:ext>
              </a:extLst>
            </p:cNvPr>
            <p:cNvGrpSpPr/>
            <p:nvPr/>
          </p:nvGrpSpPr>
          <p:grpSpPr>
            <a:xfrm>
              <a:off x="-59039266" y="733695"/>
              <a:ext cx="68429271" cy="5891756"/>
              <a:chOff x="-36340630" y="938154"/>
              <a:chExt cx="68429271" cy="5891756"/>
            </a:xfrm>
          </p:grpSpPr>
          <p:pic>
            <p:nvPicPr>
              <p:cNvPr id="7" name="図 6" descr="時計が付いている建物&#10;&#10;AI 生成コンテンツは誤りを含む可能性があります。">
                <a:extLst>
                  <a:ext uri="{FF2B5EF4-FFF2-40B4-BE49-F238E27FC236}">
                    <a16:creationId xmlns:a16="http://schemas.microsoft.com/office/drawing/2014/main" id="{BD7D05B5-76C1-F054-E7B5-57302D4F3E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0" name="図 9" descr="建物, 電車, 屋外, リゾート が含まれている画像&#10;&#10;AI 生成コンテンツは誤りを含む可能性があります。">
                <a:extLst>
                  <a:ext uri="{FF2B5EF4-FFF2-40B4-BE49-F238E27FC236}">
                    <a16:creationId xmlns:a16="http://schemas.microsoft.com/office/drawing/2014/main" id="{7BAD0CCB-B930-1618-BE9E-89B1DF23AD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5" name="図 14" descr="教会の建物&#10;&#10;AI 生成コンテンツは誤りを含む可能性があります。">
                <a:extLst>
                  <a:ext uri="{FF2B5EF4-FFF2-40B4-BE49-F238E27FC236}">
                    <a16:creationId xmlns:a16="http://schemas.microsoft.com/office/drawing/2014/main" id="{787CC278-036B-EAD3-9882-9FBCD3C3CE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9" name="図 18" descr="時計台の上にある広場&#10;&#10;AI 生成コンテンツは誤りを含む可能性があります。">
                <a:extLst>
                  <a:ext uri="{FF2B5EF4-FFF2-40B4-BE49-F238E27FC236}">
                    <a16:creationId xmlns:a16="http://schemas.microsoft.com/office/drawing/2014/main" id="{B6AB1525-B26E-F0AA-1CE4-3C2F43EC63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2" name="Picture 2">
                <a:extLst>
                  <a:ext uri="{FF2B5EF4-FFF2-40B4-BE49-F238E27FC236}">
                    <a16:creationId xmlns:a16="http://schemas.microsoft.com/office/drawing/2014/main" id="{294454A3-F19D-F348-AF48-453E045476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descr="テーブルの上にある会議室&#10;&#10;AI 生成コンテンツは誤りを含む可能性があります。">
                <a:extLst>
                  <a:ext uri="{FF2B5EF4-FFF2-40B4-BE49-F238E27FC236}">
                    <a16:creationId xmlns:a16="http://schemas.microsoft.com/office/drawing/2014/main" id="{E452AEA5-DF67-0577-FF1D-904370629A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4" name="図 23" descr="部屋に集まっている人々&#10;&#10;AI 生成コンテンツは誤りを含む可能性があります。">
                <a:extLst>
                  <a:ext uri="{FF2B5EF4-FFF2-40B4-BE49-F238E27FC236}">
                    <a16:creationId xmlns:a16="http://schemas.microsoft.com/office/drawing/2014/main" id="{EC61BEC3-AAFE-DE65-9FC4-FEBBF56754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5" name="図 24" descr="テーブルで食事をしている人達&#10;&#10;AI 生成コンテンツは誤りを含む可能性があります。">
                <a:extLst>
                  <a:ext uri="{FF2B5EF4-FFF2-40B4-BE49-F238E27FC236}">
                    <a16:creationId xmlns:a16="http://schemas.microsoft.com/office/drawing/2014/main" id="{F7479D75-604F-4D2E-1700-6C66156825BC}"/>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04A27596-F6D2-A122-0041-2B65AA0E8B24}"/>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015E56C0-3680-9F89-7869-44FB772A5F2E}"/>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8D31C037-60F5-C040-241B-683E71D207EF}"/>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1BBB308D-1B08-419B-8E5E-AA65218EA15D}"/>
              </a:ext>
            </a:extLst>
          </p:cNvPr>
          <p:cNvSpPr/>
          <p:nvPr/>
        </p:nvSpPr>
        <p:spPr>
          <a:xfrm>
            <a:off x="1752567" y="5989102"/>
            <a:ext cx="6340197" cy="1138773"/>
          </a:xfrm>
          <a:prstGeom prst="rect">
            <a:avLst/>
          </a:prstGeom>
          <a:noFill/>
        </p:spPr>
        <p:txBody>
          <a:bodyPr wrap="none" lIns="91440" tIns="45720" rIns="91440" bIns="45720">
            <a:spAutoFit/>
          </a:bodyPr>
          <a:lstStyle/>
          <a:p>
            <a:pPr algn="ctr"/>
            <a:r>
              <a:rPr lang="ja-JP" altLang="en-US" sz="3200" b="1" cap="none" spc="0" dirty="0">
                <a:ln w="22225">
                  <a:solidFill>
                    <a:srgbClr val="92D050"/>
                  </a:solidFill>
                  <a:prstDash val="solid"/>
                </a:ln>
                <a:solidFill>
                  <a:srgbClr val="03832E"/>
                </a:solidFill>
                <a:effectLst/>
              </a:rPr>
              <a:t>カリフォルニアの州立大学の中で</a:t>
            </a:r>
            <a:endParaRPr lang="en-US" altLang="ja-JP" sz="3200" b="1" cap="none" spc="0" dirty="0">
              <a:ln w="22225">
                <a:solidFill>
                  <a:srgbClr val="92D050"/>
                </a:solidFill>
                <a:prstDash val="solid"/>
              </a:ln>
              <a:solidFill>
                <a:srgbClr val="03832E"/>
              </a:solidFill>
              <a:effectLst/>
            </a:endParaRPr>
          </a:p>
          <a:p>
            <a:pPr algn="ctr"/>
            <a:r>
              <a:rPr lang="ja-JP" altLang="en-US" sz="3600" b="1" cap="none" spc="0" dirty="0">
                <a:ln w="22225">
                  <a:solidFill>
                    <a:srgbClr val="92D050"/>
                  </a:solidFill>
                  <a:prstDash val="solid"/>
                </a:ln>
                <a:solidFill>
                  <a:srgbClr val="03832E"/>
                </a:solidFill>
                <a:effectLst/>
              </a:rPr>
              <a:t>最大規模</a:t>
            </a:r>
          </a:p>
        </p:txBody>
      </p:sp>
    </p:spTree>
    <p:extLst>
      <p:ext uri="{BB962C8B-B14F-4D97-AF65-F5344CB8AC3E}">
        <p14:creationId xmlns:p14="http://schemas.microsoft.com/office/powerpoint/2010/main" val="775982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1A79D-0BC2-B298-877D-DEF915ABBF8E}"/>
            </a:ext>
          </a:extLst>
        </p:cNvPr>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AE4DD00B-21B0-9055-076C-207115E4A8B5}"/>
              </a:ext>
            </a:extLst>
          </p:cNvPr>
          <p:cNvGrpSpPr/>
          <p:nvPr/>
        </p:nvGrpSpPr>
        <p:grpSpPr>
          <a:xfrm>
            <a:off x="-26194586" y="1062267"/>
            <a:ext cx="77026892" cy="5995170"/>
            <a:chOff x="-59039266" y="733695"/>
            <a:chExt cx="77026892" cy="5995170"/>
          </a:xfrm>
        </p:grpSpPr>
        <p:pic>
          <p:nvPicPr>
            <p:cNvPr id="5" name="図 4" descr="草, 屋外, 岩, 建物 が含まれている画像&#10;&#10;AI 生成コンテンツは誤りを含む可能性があります。">
              <a:extLst>
                <a:ext uri="{FF2B5EF4-FFF2-40B4-BE49-F238E27FC236}">
                  <a16:creationId xmlns:a16="http://schemas.microsoft.com/office/drawing/2014/main" id="{898F090F-DC98-5D53-0352-BB985B7BE5E1}"/>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6" name="グループ化 5">
              <a:extLst>
                <a:ext uri="{FF2B5EF4-FFF2-40B4-BE49-F238E27FC236}">
                  <a16:creationId xmlns:a16="http://schemas.microsoft.com/office/drawing/2014/main" id="{305CC728-C4BB-BF76-AE90-640114042572}"/>
                </a:ext>
              </a:extLst>
            </p:cNvPr>
            <p:cNvGrpSpPr/>
            <p:nvPr/>
          </p:nvGrpSpPr>
          <p:grpSpPr>
            <a:xfrm>
              <a:off x="-59039266" y="733695"/>
              <a:ext cx="68429271" cy="5891756"/>
              <a:chOff x="-36340630" y="938154"/>
              <a:chExt cx="68429271" cy="5891756"/>
            </a:xfrm>
          </p:grpSpPr>
          <p:pic>
            <p:nvPicPr>
              <p:cNvPr id="7" name="図 6" descr="時計が付いている建物&#10;&#10;AI 生成コンテンツは誤りを含む可能性があります。">
                <a:extLst>
                  <a:ext uri="{FF2B5EF4-FFF2-40B4-BE49-F238E27FC236}">
                    <a16:creationId xmlns:a16="http://schemas.microsoft.com/office/drawing/2014/main" id="{4B83974C-9C89-5483-541C-E0A3915611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0" name="図 9" descr="建物, 電車, 屋外, リゾート が含まれている画像&#10;&#10;AI 生成コンテンツは誤りを含む可能性があります。">
                <a:extLst>
                  <a:ext uri="{FF2B5EF4-FFF2-40B4-BE49-F238E27FC236}">
                    <a16:creationId xmlns:a16="http://schemas.microsoft.com/office/drawing/2014/main" id="{9A87821F-7883-DAF8-20A8-E9E8410F59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5" name="図 14" descr="教会の建物&#10;&#10;AI 生成コンテンツは誤りを含む可能性があります。">
                <a:extLst>
                  <a:ext uri="{FF2B5EF4-FFF2-40B4-BE49-F238E27FC236}">
                    <a16:creationId xmlns:a16="http://schemas.microsoft.com/office/drawing/2014/main" id="{8EDF2C88-A3BD-019B-1537-6A3BBE402B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9" name="図 18" descr="時計台の上にある広場&#10;&#10;AI 生成コンテンツは誤りを含む可能性があります。">
                <a:extLst>
                  <a:ext uri="{FF2B5EF4-FFF2-40B4-BE49-F238E27FC236}">
                    <a16:creationId xmlns:a16="http://schemas.microsoft.com/office/drawing/2014/main" id="{3F692D25-B426-4DC6-1EF4-CA85D68C6E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2" name="Picture 2">
                <a:extLst>
                  <a:ext uri="{FF2B5EF4-FFF2-40B4-BE49-F238E27FC236}">
                    <a16:creationId xmlns:a16="http://schemas.microsoft.com/office/drawing/2014/main" id="{B8ADE1D1-0A35-2D57-1CD1-63E70921A7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descr="テーブルの上にある会議室&#10;&#10;AI 生成コンテンツは誤りを含む可能性があります。">
                <a:extLst>
                  <a:ext uri="{FF2B5EF4-FFF2-40B4-BE49-F238E27FC236}">
                    <a16:creationId xmlns:a16="http://schemas.microsoft.com/office/drawing/2014/main" id="{C772944E-6711-3F3E-BB46-AC000720054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4" name="図 23" descr="部屋に集まっている人々&#10;&#10;AI 生成コンテンツは誤りを含む可能性があります。">
                <a:extLst>
                  <a:ext uri="{FF2B5EF4-FFF2-40B4-BE49-F238E27FC236}">
                    <a16:creationId xmlns:a16="http://schemas.microsoft.com/office/drawing/2014/main" id="{AC5DC0A0-27CC-6A23-E817-FA2B54D240A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5" name="図 24" descr="テーブルで食事をしている人達&#10;&#10;AI 生成コンテンツは誤りを含む可能性があります。">
                <a:extLst>
                  <a:ext uri="{FF2B5EF4-FFF2-40B4-BE49-F238E27FC236}">
                    <a16:creationId xmlns:a16="http://schemas.microsoft.com/office/drawing/2014/main" id="{CDB81ABB-A88E-77AD-1602-0A10FB551B1B}"/>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1B12F0DD-8CD7-591F-8181-3B70E5DE9B7E}"/>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4EC45FBF-6099-5164-F755-5EA33D34220A}"/>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2089759-DC9F-59AF-FEB1-A7CE203926C5}"/>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2FC2282B-9605-695A-0DE0-CEE93AF195F5}"/>
              </a:ext>
            </a:extLst>
          </p:cNvPr>
          <p:cNvSpPr/>
          <p:nvPr/>
        </p:nvSpPr>
        <p:spPr>
          <a:xfrm>
            <a:off x="1752567" y="5989102"/>
            <a:ext cx="6340197" cy="1138773"/>
          </a:xfrm>
          <a:prstGeom prst="rect">
            <a:avLst/>
          </a:prstGeom>
          <a:noFill/>
        </p:spPr>
        <p:txBody>
          <a:bodyPr wrap="none" lIns="91440" tIns="45720" rIns="91440" bIns="45720">
            <a:spAutoFit/>
          </a:bodyPr>
          <a:lstStyle/>
          <a:p>
            <a:pPr algn="ctr"/>
            <a:r>
              <a:rPr lang="ja-JP" altLang="en-US" sz="3200" b="1" cap="none" spc="0" dirty="0">
                <a:ln w="22225">
                  <a:solidFill>
                    <a:srgbClr val="92D050"/>
                  </a:solidFill>
                  <a:prstDash val="solid"/>
                </a:ln>
                <a:solidFill>
                  <a:srgbClr val="03832E"/>
                </a:solidFill>
                <a:effectLst/>
              </a:rPr>
              <a:t>カリフォルニアの州立大学の中で</a:t>
            </a:r>
            <a:endParaRPr lang="en-US" altLang="ja-JP" sz="3200" b="1" cap="none" spc="0" dirty="0">
              <a:ln w="22225">
                <a:solidFill>
                  <a:srgbClr val="92D050"/>
                </a:solidFill>
                <a:prstDash val="solid"/>
              </a:ln>
              <a:solidFill>
                <a:srgbClr val="03832E"/>
              </a:solidFill>
              <a:effectLst/>
            </a:endParaRPr>
          </a:p>
          <a:p>
            <a:pPr algn="ctr"/>
            <a:r>
              <a:rPr lang="ja-JP" altLang="en-US" sz="3600" b="1" cap="none" spc="0" dirty="0">
                <a:ln w="22225">
                  <a:solidFill>
                    <a:srgbClr val="92D050"/>
                  </a:solidFill>
                  <a:prstDash val="solid"/>
                </a:ln>
                <a:solidFill>
                  <a:srgbClr val="03832E"/>
                </a:solidFill>
                <a:effectLst/>
              </a:rPr>
              <a:t>最大規模</a:t>
            </a:r>
          </a:p>
        </p:txBody>
      </p:sp>
    </p:spTree>
    <p:extLst>
      <p:ext uri="{BB962C8B-B14F-4D97-AF65-F5344CB8AC3E}">
        <p14:creationId xmlns:p14="http://schemas.microsoft.com/office/powerpoint/2010/main" val="244024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CDD11-42E2-30AA-E582-6E05A9075882}"/>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BC580EB-F50F-6D11-0EF0-91AF6EF29296}"/>
              </a:ext>
            </a:extLst>
          </p:cNvPr>
          <p:cNvGrpSpPr/>
          <p:nvPr/>
        </p:nvGrpSpPr>
        <p:grpSpPr>
          <a:xfrm>
            <a:off x="-34934549" y="1062267"/>
            <a:ext cx="77026892" cy="5995170"/>
            <a:chOff x="-59039266" y="733695"/>
            <a:chExt cx="77026892" cy="5995170"/>
          </a:xfrm>
        </p:grpSpPr>
        <p:pic>
          <p:nvPicPr>
            <p:cNvPr id="6" name="図 5" descr="草, 屋外, 岩, 建物 が含まれている画像&#10;&#10;AI 生成コンテンツは誤りを含む可能性があります。">
              <a:extLst>
                <a:ext uri="{FF2B5EF4-FFF2-40B4-BE49-F238E27FC236}">
                  <a16:creationId xmlns:a16="http://schemas.microsoft.com/office/drawing/2014/main" id="{3799EDCD-6DB6-1E3E-1E72-E2A3E6B03F75}"/>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7" name="グループ化 6">
              <a:extLst>
                <a:ext uri="{FF2B5EF4-FFF2-40B4-BE49-F238E27FC236}">
                  <a16:creationId xmlns:a16="http://schemas.microsoft.com/office/drawing/2014/main" id="{34D69D6D-1641-7E11-437E-CD217B9DA561}"/>
                </a:ext>
              </a:extLst>
            </p:cNvPr>
            <p:cNvGrpSpPr/>
            <p:nvPr/>
          </p:nvGrpSpPr>
          <p:grpSpPr>
            <a:xfrm>
              <a:off x="-59039266" y="733695"/>
              <a:ext cx="68429271" cy="5891756"/>
              <a:chOff x="-36340630" y="938154"/>
              <a:chExt cx="68429271" cy="5891756"/>
            </a:xfrm>
          </p:grpSpPr>
          <p:pic>
            <p:nvPicPr>
              <p:cNvPr id="10" name="図 9" descr="時計が付いている建物&#10;&#10;AI 生成コンテンツは誤りを含む可能性があります。">
                <a:extLst>
                  <a:ext uri="{FF2B5EF4-FFF2-40B4-BE49-F238E27FC236}">
                    <a16:creationId xmlns:a16="http://schemas.microsoft.com/office/drawing/2014/main" id="{5C7F8933-3AAB-3850-CE1A-4CBB7D4EC1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5" name="図 14" descr="建物, 電車, 屋外, リゾート が含まれている画像&#10;&#10;AI 生成コンテンツは誤りを含む可能性があります。">
                <a:extLst>
                  <a:ext uri="{FF2B5EF4-FFF2-40B4-BE49-F238E27FC236}">
                    <a16:creationId xmlns:a16="http://schemas.microsoft.com/office/drawing/2014/main" id="{EC099ED7-EAA7-EAAE-5C16-2BF41C7691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9" name="図 18" descr="教会の建物&#10;&#10;AI 生成コンテンツは誤りを含む可能性があります。">
                <a:extLst>
                  <a:ext uri="{FF2B5EF4-FFF2-40B4-BE49-F238E27FC236}">
                    <a16:creationId xmlns:a16="http://schemas.microsoft.com/office/drawing/2014/main" id="{193E6DAF-A9E3-43B1-BD77-D8A0DF7800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22" name="図 21" descr="時計台の上にある広場&#10;&#10;AI 生成コンテンツは誤りを含む可能性があります。">
                <a:extLst>
                  <a:ext uri="{FF2B5EF4-FFF2-40B4-BE49-F238E27FC236}">
                    <a16:creationId xmlns:a16="http://schemas.microsoft.com/office/drawing/2014/main" id="{727E3C19-9AC2-559D-87E4-2313560478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3" name="Picture 2">
                <a:extLst>
                  <a:ext uri="{FF2B5EF4-FFF2-40B4-BE49-F238E27FC236}">
                    <a16:creationId xmlns:a16="http://schemas.microsoft.com/office/drawing/2014/main" id="{524CB33B-6E4F-6916-CEEB-D631471B49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4" name="図 23" descr="テーブルの上にある会議室&#10;&#10;AI 生成コンテンツは誤りを含む可能性があります。">
                <a:extLst>
                  <a:ext uri="{FF2B5EF4-FFF2-40B4-BE49-F238E27FC236}">
                    <a16:creationId xmlns:a16="http://schemas.microsoft.com/office/drawing/2014/main" id="{AC9B5555-E55A-E556-89A1-A5E1EC9D15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5" name="図 24" descr="部屋に集まっている人々&#10;&#10;AI 生成コンテンツは誤りを含む可能性があります。">
                <a:extLst>
                  <a:ext uri="{FF2B5EF4-FFF2-40B4-BE49-F238E27FC236}">
                    <a16:creationId xmlns:a16="http://schemas.microsoft.com/office/drawing/2014/main" id="{6FBA9BBA-EC63-C102-6E3A-809E5B83B0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6" name="図 25" descr="テーブルで食事をしている人達&#10;&#10;AI 生成コンテンツは誤りを含む可能性があります。">
                <a:extLst>
                  <a:ext uri="{FF2B5EF4-FFF2-40B4-BE49-F238E27FC236}">
                    <a16:creationId xmlns:a16="http://schemas.microsoft.com/office/drawing/2014/main" id="{FE182668-8331-497F-B78D-214A883D7643}"/>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11043BDA-55A0-DC6E-3EA7-C4A5078A6C6D}"/>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072869B0-DBB1-CB28-E55A-2A2920BCE304}"/>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6D53C2AE-273A-4472-DC4B-5B00EA9E35B4}"/>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4" name="正方形/長方形 3">
            <a:extLst>
              <a:ext uri="{FF2B5EF4-FFF2-40B4-BE49-F238E27FC236}">
                <a16:creationId xmlns:a16="http://schemas.microsoft.com/office/drawing/2014/main" id="{07C52A36-96CB-00BB-4FD4-5A99A535852A}"/>
              </a:ext>
            </a:extLst>
          </p:cNvPr>
          <p:cNvSpPr/>
          <p:nvPr/>
        </p:nvSpPr>
        <p:spPr>
          <a:xfrm>
            <a:off x="1752567" y="5989102"/>
            <a:ext cx="6340197" cy="1138773"/>
          </a:xfrm>
          <a:prstGeom prst="rect">
            <a:avLst/>
          </a:prstGeom>
          <a:noFill/>
        </p:spPr>
        <p:txBody>
          <a:bodyPr wrap="none" lIns="91440" tIns="45720" rIns="91440" bIns="45720">
            <a:spAutoFit/>
          </a:bodyPr>
          <a:lstStyle/>
          <a:p>
            <a:pPr algn="ctr"/>
            <a:r>
              <a:rPr lang="ja-JP" altLang="en-US" sz="3200" b="1" cap="none" spc="0" dirty="0">
                <a:ln w="22225">
                  <a:solidFill>
                    <a:srgbClr val="92D050"/>
                  </a:solidFill>
                  <a:prstDash val="solid"/>
                </a:ln>
                <a:solidFill>
                  <a:srgbClr val="03832E"/>
                </a:solidFill>
                <a:effectLst/>
              </a:rPr>
              <a:t>カリフォルニアの州立大学の中で</a:t>
            </a:r>
            <a:endParaRPr lang="en-US" altLang="ja-JP" sz="3200" b="1" cap="none" spc="0" dirty="0">
              <a:ln w="22225">
                <a:solidFill>
                  <a:srgbClr val="92D050"/>
                </a:solidFill>
                <a:prstDash val="solid"/>
              </a:ln>
              <a:solidFill>
                <a:srgbClr val="03832E"/>
              </a:solidFill>
              <a:effectLst/>
            </a:endParaRPr>
          </a:p>
          <a:p>
            <a:pPr algn="ctr"/>
            <a:r>
              <a:rPr lang="ja-JP" altLang="en-US" sz="3600" b="1" cap="none" spc="0" dirty="0">
                <a:ln w="22225">
                  <a:solidFill>
                    <a:srgbClr val="92D050"/>
                  </a:solidFill>
                  <a:prstDash val="solid"/>
                </a:ln>
                <a:solidFill>
                  <a:srgbClr val="03832E"/>
                </a:solidFill>
                <a:effectLst/>
              </a:rPr>
              <a:t>最大規模</a:t>
            </a:r>
          </a:p>
        </p:txBody>
      </p:sp>
    </p:spTree>
    <p:extLst>
      <p:ext uri="{BB962C8B-B14F-4D97-AF65-F5344CB8AC3E}">
        <p14:creationId xmlns:p14="http://schemas.microsoft.com/office/powerpoint/2010/main" val="366036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75C67-7B46-9A6A-32F6-AFF52696E3FF}"/>
            </a:ext>
          </a:extLst>
        </p:cNvPr>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4C7BAC7A-B5FC-CAAF-2B70-7F532E3FB82D}"/>
              </a:ext>
            </a:extLst>
          </p:cNvPr>
          <p:cNvGrpSpPr/>
          <p:nvPr/>
        </p:nvGrpSpPr>
        <p:grpSpPr>
          <a:xfrm>
            <a:off x="-42274617" y="681988"/>
            <a:ext cx="77026892" cy="5995170"/>
            <a:chOff x="-59039266" y="733695"/>
            <a:chExt cx="77026892" cy="5995170"/>
          </a:xfrm>
        </p:grpSpPr>
        <p:pic>
          <p:nvPicPr>
            <p:cNvPr id="5" name="図 4" descr="草, 屋外, 岩, 建物 が含まれている画像&#10;&#10;AI 生成コンテンツは誤りを含む可能性があります。">
              <a:extLst>
                <a:ext uri="{FF2B5EF4-FFF2-40B4-BE49-F238E27FC236}">
                  <a16:creationId xmlns:a16="http://schemas.microsoft.com/office/drawing/2014/main" id="{55B13946-5F8A-5327-CE21-20FE786241ED}"/>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6" name="グループ化 5">
              <a:extLst>
                <a:ext uri="{FF2B5EF4-FFF2-40B4-BE49-F238E27FC236}">
                  <a16:creationId xmlns:a16="http://schemas.microsoft.com/office/drawing/2014/main" id="{72781EDA-2751-3004-F98B-8538FD9B7C8B}"/>
                </a:ext>
              </a:extLst>
            </p:cNvPr>
            <p:cNvGrpSpPr/>
            <p:nvPr/>
          </p:nvGrpSpPr>
          <p:grpSpPr>
            <a:xfrm>
              <a:off x="-59039266" y="733695"/>
              <a:ext cx="68429271" cy="5891756"/>
              <a:chOff x="-36340630" y="938154"/>
              <a:chExt cx="68429271" cy="5891756"/>
            </a:xfrm>
          </p:grpSpPr>
          <p:pic>
            <p:nvPicPr>
              <p:cNvPr id="7" name="図 6" descr="時計が付いている建物&#10;&#10;AI 生成コンテンツは誤りを含む可能性があります。">
                <a:extLst>
                  <a:ext uri="{FF2B5EF4-FFF2-40B4-BE49-F238E27FC236}">
                    <a16:creationId xmlns:a16="http://schemas.microsoft.com/office/drawing/2014/main" id="{11544115-288B-AF09-A839-7315704401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0" name="図 9" descr="建物, 電車, 屋外, リゾート が含まれている画像&#10;&#10;AI 生成コンテンツは誤りを含む可能性があります。">
                <a:extLst>
                  <a:ext uri="{FF2B5EF4-FFF2-40B4-BE49-F238E27FC236}">
                    <a16:creationId xmlns:a16="http://schemas.microsoft.com/office/drawing/2014/main" id="{4A4435AD-320C-75EF-700B-D34EC1A873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5" name="図 14" descr="教会の建物&#10;&#10;AI 生成コンテンツは誤りを含む可能性があります。">
                <a:extLst>
                  <a:ext uri="{FF2B5EF4-FFF2-40B4-BE49-F238E27FC236}">
                    <a16:creationId xmlns:a16="http://schemas.microsoft.com/office/drawing/2014/main" id="{D59A0D7B-810C-C4E4-9224-C5BC4F8916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9" name="図 18" descr="時計台の上にある広場&#10;&#10;AI 生成コンテンツは誤りを含む可能性があります。">
                <a:extLst>
                  <a:ext uri="{FF2B5EF4-FFF2-40B4-BE49-F238E27FC236}">
                    <a16:creationId xmlns:a16="http://schemas.microsoft.com/office/drawing/2014/main" id="{0D4895DA-5E7B-37DE-F3FC-89C5DF9401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2" name="Picture 2">
                <a:extLst>
                  <a:ext uri="{FF2B5EF4-FFF2-40B4-BE49-F238E27FC236}">
                    <a16:creationId xmlns:a16="http://schemas.microsoft.com/office/drawing/2014/main" id="{0B657274-06E6-675D-3E03-E3ED31E166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descr="テーブルの上にある会議室&#10;&#10;AI 生成コンテンツは誤りを含む可能性があります。">
                <a:extLst>
                  <a:ext uri="{FF2B5EF4-FFF2-40B4-BE49-F238E27FC236}">
                    <a16:creationId xmlns:a16="http://schemas.microsoft.com/office/drawing/2014/main" id="{FC2B5A9D-D149-0777-9785-57746955BE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4" name="図 23" descr="部屋に集まっている人々&#10;&#10;AI 生成コンテンツは誤りを含む可能性があります。">
                <a:extLst>
                  <a:ext uri="{FF2B5EF4-FFF2-40B4-BE49-F238E27FC236}">
                    <a16:creationId xmlns:a16="http://schemas.microsoft.com/office/drawing/2014/main" id="{A9919EE9-874F-15A2-AD60-4100C41F67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5" name="図 24" descr="テーブルで食事をしている人達&#10;&#10;AI 生成コンテンツは誤りを含む可能性があります。">
                <a:extLst>
                  <a:ext uri="{FF2B5EF4-FFF2-40B4-BE49-F238E27FC236}">
                    <a16:creationId xmlns:a16="http://schemas.microsoft.com/office/drawing/2014/main" id="{21581B84-824F-DCF9-F433-2204AEBA7364}"/>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6C6F0B50-107A-83DA-A3AC-FE0EF2F93CB1}"/>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4BDB929C-DC1D-0B60-6572-CA27A86A3CFC}"/>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7C01AE51-88F6-12D0-E28C-E21086C6DD6E}"/>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D42ADE6E-9893-1D7B-832D-6DA45B07BC31}"/>
              </a:ext>
            </a:extLst>
          </p:cNvPr>
          <p:cNvSpPr/>
          <p:nvPr/>
        </p:nvSpPr>
        <p:spPr>
          <a:xfrm>
            <a:off x="3214509" y="5989102"/>
            <a:ext cx="3416320" cy="646331"/>
          </a:xfrm>
          <a:prstGeom prst="rect">
            <a:avLst/>
          </a:prstGeom>
          <a:noFill/>
        </p:spPr>
        <p:txBody>
          <a:bodyPr wrap="none" lIns="91440" tIns="45720" rIns="91440" bIns="45720">
            <a:spAutoFit/>
          </a:bodyPr>
          <a:lstStyle/>
          <a:p>
            <a:pPr algn="ctr"/>
            <a:r>
              <a:rPr lang="ja-JP" altLang="en-US" sz="3600" b="1" cap="none" spc="0" dirty="0">
                <a:ln w="22225">
                  <a:solidFill>
                    <a:srgbClr val="92D050"/>
                  </a:solidFill>
                  <a:prstDash val="solid"/>
                </a:ln>
                <a:solidFill>
                  <a:srgbClr val="03832E"/>
                </a:solidFill>
                <a:effectLst/>
              </a:rPr>
              <a:t>授業風景</a:t>
            </a:r>
            <a:r>
              <a:rPr lang="ja-JP" altLang="en-US" sz="3600" b="1" dirty="0">
                <a:ln w="22225">
                  <a:solidFill>
                    <a:srgbClr val="92D050"/>
                  </a:solidFill>
                  <a:prstDash val="solid"/>
                </a:ln>
                <a:solidFill>
                  <a:srgbClr val="03832E"/>
                </a:solidFill>
              </a:rPr>
              <a:t>・教室</a:t>
            </a:r>
            <a:endParaRPr lang="en-US" altLang="ja-JP" sz="3600" b="1" cap="none" spc="0" dirty="0">
              <a:ln w="22225">
                <a:solidFill>
                  <a:srgbClr val="92D050"/>
                </a:solidFill>
                <a:prstDash val="solid"/>
              </a:ln>
              <a:solidFill>
                <a:srgbClr val="03832E"/>
              </a:solidFill>
              <a:effectLst/>
            </a:endParaRPr>
          </a:p>
        </p:txBody>
      </p:sp>
    </p:spTree>
    <p:extLst>
      <p:ext uri="{BB962C8B-B14F-4D97-AF65-F5344CB8AC3E}">
        <p14:creationId xmlns:p14="http://schemas.microsoft.com/office/powerpoint/2010/main" val="2009722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A68A6-C4EF-531B-EAFD-D78A6365FBEC}"/>
            </a:ext>
          </a:extLst>
        </p:cNvPr>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93F22302-01DC-4AB6-DD49-6E7ADE1499F7}"/>
              </a:ext>
            </a:extLst>
          </p:cNvPr>
          <p:cNvGrpSpPr/>
          <p:nvPr/>
        </p:nvGrpSpPr>
        <p:grpSpPr>
          <a:xfrm>
            <a:off x="-50728041" y="901435"/>
            <a:ext cx="77026892" cy="5995170"/>
            <a:chOff x="-59039266" y="733695"/>
            <a:chExt cx="77026892" cy="5995170"/>
          </a:xfrm>
        </p:grpSpPr>
        <p:pic>
          <p:nvPicPr>
            <p:cNvPr id="5" name="図 4" descr="草, 屋外, 岩, 建物 が含まれている画像&#10;&#10;AI 生成コンテンツは誤りを含む可能性があります。">
              <a:extLst>
                <a:ext uri="{FF2B5EF4-FFF2-40B4-BE49-F238E27FC236}">
                  <a16:creationId xmlns:a16="http://schemas.microsoft.com/office/drawing/2014/main" id="{C6D19095-1015-4705-34EF-79B282041660}"/>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6" name="グループ化 5">
              <a:extLst>
                <a:ext uri="{FF2B5EF4-FFF2-40B4-BE49-F238E27FC236}">
                  <a16:creationId xmlns:a16="http://schemas.microsoft.com/office/drawing/2014/main" id="{C5F32E6E-1E87-14BD-E881-48915E165E39}"/>
                </a:ext>
              </a:extLst>
            </p:cNvPr>
            <p:cNvGrpSpPr/>
            <p:nvPr/>
          </p:nvGrpSpPr>
          <p:grpSpPr>
            <a:xfrm>
              <a:off x="-59039266" y="733695"/>
              <a:ext cx="68429271" cy="5891756"/>
              <a:chOff x="-36340630" y="938154"/>
              <a:chExt cx="68429271" cy="5891756"/>
            </a:xfrm>
          </p:grpSpPr>
          <p:pic>
            <p:nvPicPr>
              <p:cNvPr id="7" name="図 6" descr="時計が付いている建物&#10;&#10;AI 生成コンテンツは誤りを含む可能性があります。">
                <a:extLst>
                  <a:ext uri="{FF2B5EF4-FFF2-40B4-BE49-F238E27FC236}">
                    <a16:creationId xmlns:a16="http://schemas.microsoft.com/office/drawing/2014/main" id="{BD8EE321-ED7A-0339-01B3-0D32428AF9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0" name="図 9" descr="建物, 電車, 屋外, リゾート が含まれている画像&#10;&#10;AI 生成コンテンツは誤りを含む可能性があります。">
                <a:extLst>
                  <a:ext uri="{FF2B5EF4-FFF2-40B4-BE49-F238E27FC236}">
                    <a16:creationId xmlns:a16="http://schemas.microsoft.com/office/drawing/2014/main" id="{5E035364-62BD-3724-C0E0-1ACDAB5AC3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5" name="図 14" descr="教会の建物&#10;&#10;AI 生成コンテンツは誤りを含む可能性があります。">
                <a:extLst>
                  <a:ext uri="{FF2B5EF4-FFF2-40B4-BE49-F238E27FC236}">
                    <a16:creationId xmlns:a16="http://schemas.microsoft.com/office/drawing/2014/main" id="{CAF51C46-65C1-AEE5-669E-E668DE4154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9" name="図 18" descr="時計台の上にある広場&#10;&#10;AI 生成コンテンツは誤りを含む可能性があります。">
                <a:extLst>
                  <a:ext uri="{FF2B5EF4-FFF2-40B4-BE49-F238E27FC236}">
                    <a16:creationId xmlns:a16="http://schemas.microsoft.com/office/drawing/2014/main" id="{E87A9538-3B77-E31A-F2F9-43419B0393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2" name="Picture 2">
                <a:extLst>
                  <a:ext uri="{FF2B5EF4-FFF2-40B4-BE49-F238E27FC236}">
                    <a16:creationId xmlns:a16="http://schemas.microsoft.com/office/drawing/2014/main" id="{6052CBB1-4500-FDEA-48EA-C5740CAF8B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図 22" descr="テーブルの上にある会議室&#10;&#10;AI 生成コンテンツは誤りを含む可能性があります。">
                <a:extLst>
                  <a:ext uri="{FF2B5EF4-FFF2-40B4-BE49-F238E27FC236}">
                    <a16:creationId xmlns:a16="http://schemas.microsoft.com/office/drawing/2014/main" id="{F830CAC9-1CAF-C208-A496-FECA4FD7B4A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4" name="図 23" descr="部屋に集まっている人々&#10;&#10;AI 生成コンテンツは誤りを含む可能性があります。">
                <a:extLst>
                  <a:ext uri="{FF2B5EF4-FFF2-40B4-BE49-F238E27FC236}">
                    <a16:creationId xmlns:a16="http://schemas.microsoft.com/office/drawing/2014/main" id="{1767368B-8CAC-FADE-378B-03E0540623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5" name="図 24" descr="テーブルで食事をしている人達&#10;&#10;AI 生成コンテンツは誤りを含む可能性があります。">
                <a:extLst>
                  <a:ext uri="{FF2B5EF4-FFF2-40B4-BE49-F238E27FC236}">
                    <a16:creationId xmlns:a16="http://schemas.microsoft.com/office/drawing/2014/main" id="{63326DD8-4D53-AE57-7BF6-456B47C93E13}"/>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09E76864-283A-697B-8D33-B158B41FC1BD}"/>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4A17A11C-82B5-FC48-172C-29248CEA9DF4}"/>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180110C-6DAA-3A83-283F-1CA36579B00C}"/>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CEAA78DF-5412-2F4B-494A-6BB244A0836D}"/>
              </a:ext>
            </a:extLst>
          </p:cNvPr>
          <p:cNvSpPr/>
          <p:nvPr/>
        </p:nvSpPr>
        <p:spPr>
          <a:xfrm>
            <a:off x="3214509" y="5989102"/>
            <a:ext cx="3416320" cy="646331"/>
          </a:xfrm>
          <a:prstGeom prst="rect">
            <a:avLst/>
          </a:prstGeom>
          <a:noFill/>
        </p:spPr>
        <p:txBody>
          <a:bodyPr wrap="none" lIns="91440" tIns="45720" rIns="91440" bIns="45720">
            <a:spAutoFit/>
          </a:bodyPr>
          <a:lstStyle/>
          <a:p>
            <a:pPr algn="ctr"/>
            <a:r>
              <a:rPr lang="ja-JP" altLang="en-US" sz="3600" b="1" cap="none" spc="0" dirty="0">
                <a:ln w="22225">
                  <a:solidFill>
                    <a:srgbClr val="92D050"/>
                  </a:solidFill>
                  <a:prstDash val="solid"/>
                </a:ln>
                <a:solidFill>
                  <a:srgbClr val="03832E"/>
                </a:solidFill>
                <a:effectLst/>
              </a:rPr>
              <a:t>授業風景・教室</a:t>
            </a:r>
          </a:p>
        </p:txBody>
      </p:sp>
    </p:spTree>
    <p:extLst>
      <p:ext uri="{BB962C8B-B14F-4D97-AF65-F5344CB8AC3E}">
        <p14:creationId xmlns:p14="http://schemas.microsoft.com/office/powerpoint/2010/main" val="3742691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506C7-9CE7-BAF7-4142-C9237E34CEA6}"/>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D5F3887E-52EC-678A-5838-EBA4612C3FB8}"/>
              </a:ext>
            </a:extLst>
          </p:cNvPr>
          <p:cNvGrpSpPr/>
          <p:nvPr/>
        </p:nvGrpSpPr>
        <p:grpSpPr>
          <a:xfrm>
            <a:off x="-59039266" y="733695"/>
            <a:ext cx="77026892" cy="5995170"/>
            <a:chOff x="-59039266" y="733695"/>
            <a:chExt cx="77026892" cy="5995170"/>
          </a:xfrm>
        </p:grpSpPr>
        <p:pic>
          <p:nvPicPr>
            <p:cNvPr id="4" name="図 3" descr="草, 屋外, 岩, 建物 が含まれている画像&#10;&#10;AI 生成コンテンツは誤りを含む可能性があります。">
              <a:extLst>
                <a:ext uri="{FF2B5EF4-FFF2-40B4-BE49-F238E27FC236}">
                  <a16:creationId xmlns:a16="http://schemas.microsoft.com/office/drawing/2014/main" id="{F718E20A-F12A-817B-0039-9AC1BE5C9986}"/>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21" name="グループ化 20">
              <a:extLst>
                <a:ext uri="{FF2B5EF4-FFF2-40B4-BE49-F238E27FC236}">
                  <a16:creationId xmlns:a16="http://schemas.microsoft.com/office/drawing/2014/main" id="{B265809A-4703-2D2D-5CD9-09EBDC683470}"/>
                </a:ext>
              </a:extLst>
            </p:cNvPr>
            <p:cNvGrpSpPr/>
            <p:nvPr/>
          </p:nvGrpSpPr>
          <p:grpSpPr>
            <a:xfrm>
              <a:off x="-59039266" y="733695"/>
              <a:ext cx="68429271" cy="5891756"/>
              <a:chOff x="-36340630" y="938154"/>
              <a:chExt cx="68429271" cy="5891756"/>
            </a:xfrm>
          </p:grpSpPr>
          <p:pic>
            <p:nvPicPr>
              <p:cNvPr id="11" name="図 10" descr="時計が付いている建物&#10;&#10;AI 生成コンテンツは誤りを含む可能性があります。">
                <a:extLst>
                  <a:ext uri="{FF2B5EF4-FFF2-40B4-BE49-F238E27FC236}">
                    <a16:creationId xmlns:a16="http://schemas.microsoft.com/office/drawing/2014/main" id="{F796067D-5170-E5D6-1B47-69BCF142B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12" name="図 11" descr="建物, 電車, 屋外, リゾート が含まれている画像&#10;&#10;AI 生成コンテンツは誤りを含む可能性があります。">
                <a:extLst>
                  <a:ext uri="{FF2B5EF4-FFF2-40B4-BE49-F238E27FC236}">
                    <a16:creationId xmlns:a16="http://schemas.microsoft.com/office/drawing/2014/main" id="{A93248C8-C479-C7B0-394B-3BF3EBDA31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13" name="図 12" descr="教会の建物&#10;&#10;AI 生成コンテンツは誤りを含む可能性があります。">
                <a:extLst>
                  <a:ext uri="{FF2B5EF4-FFF2-40B4-BE49-F238E27FC236}">
                    <a16:creationId xmlns:a16="http://schemas.microsoft.com/office/drawing/2014/main" id="{651E6B6C-36F2-BAE8-5E65-054F6BB69F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14" name="図 13" descr="時計台の上にある広場&#10;&#10;AI 生成コンテンツは誤りを含む可能性があります。">
                <a:extLst>
                  <a:ext uri="{FF2B5EF4-FFF2-40B4-BE49-F238E27FC236}">
                    <a16:creationId xmlns:a16="http://schemas.microsoft.com/office/drawing/2014/main" id="{19B3DF30-023C-2E6A-5E57-16F943CD1E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16" name="Picture 2">
                <a:extLst>
                  <a:ext uri="{FF2B5EF4-FFF2-40B4-BE49-F238E27FC236}">
                    <a16:creationId xmlns:a16="http://schemas.microsoft.com/office/drawing/2014/main" id="{A743A62C-2452-9964-7866-2BEB57B9BA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descr="テーブルの上にある会議室&#10;&#10;AI 生成コンテンツは誤りを含む可能性があります。">
                <a:extLst>
                  <a:ext uri="{FF2B5EF4-FFF2-40B4-BE49-F238E27FC236}">
                    <a16:creationId xmlns:a16="http://schemas.microsoft.com/office/drawing/2014/main" id="{54D359C5-A80E-F7DA-741A-C426DF685C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18" name="図 17" descr="部屋に集まっている人々&#10;&#10;AI 生成コンテンツは誤りを含む可能性があります。">
                <a:extLst>
                  <a:ext uri="{FF2B5EF4-FFF2-40B4-BE49-F238E27FC236}">
                    <a16:creationId xmlns:a16="http://schemas.microsoft.com/office/drawing/2014/main" id="{10A108C1-CF35-8C7F-EF3A-C09707E4AC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0" name="図 19" descr="テーブルで食事をしている人達&#10;&#10;AI 生成コンテンツは誤りを含む可能性があります。">
                <a:extLst>
                  <a:ext uri="{FF2B5EF4-FFF2-40B4-BE49-F238E27FC236}">
                    <a16:creationId xmlns:a16="http://schemas.microsoft.com/office/drawing/2014/main" id="{B1F2B6C2-7CB4-0846-C4B9-DA496848CBF7}"/>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2F1943B6-129A-3ABA-F7BF-5D869F3609F2}"/>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5795B2EC-0176-2018-DCBB-D79CC770D993}"/>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E1EC7BB7-CFDB-E964-0E3B-432221245B87}"/>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5B301977-8FB7-894D-1516-B91DFBCB16E1}"/>
              </a:ext>
            </a:extLst>
          </p:cNvPr>
          <p:cNvSpPr/>
          <p:nvPr/>
        </p:nvSpPr>
        <p:spPr>
          <a:xfrm>
            <a:off x="2983674" y="5989102"/>
            <a:ext cx="3877986" cy="646331"/>
          </a:xfrm>
          <a:prstGeom prst="rect">
            <a:avLst/>
          </a:prstGeom>
          <a:noFill/>
        </p:spPr>
        <p:txBody>
          <a:bodyPr wrap="none" lIns="91440" tIns="45720" rIns="91440" bIns="45720">
            <a:spAutoFit/>
          </a:bodyPr>
          <a:lstStyle/>
          <a:p>
            <a:pPr algn="ctr"/>
            <a:r>
              <a:rPr lang="ja-JP" altLang="en-US" sz="3600" b="1" dirty="0">
                <a:ln w="22225">
                  <a:solidFill>
                    <a:srgbClr val="92D050"/>
                  </a:solidFill>
                  <a:prstDash val="solid"/>
                </a:ln>
                <a:solidFill>
                  <a:srgbClr val="03832E"/>
                </a:solidFill>
              </a:rPr>
              <a:t>キャンパスライフ</a:t>
            </a:r>
            <a:endParaRPr lang="ja-JP" altLang="en-US" sz="3600" b="1" cap="none" spc="0" dirty="0">
              <a:ln w="22225">
                <a:solidFill>
                  <a:srgbClr val="92D050"/>
                </a:solidFill>
                <a:prstDash val="solid"/>
              </a:ln>
              <a:solidFill>
                <a:srgbClr val="03832E"/>
              </a:solidFill>
              <a:effectLst/>
            </a:endParaRPr>
          </a:p>
        </p:txBody>
      </p:sp>
    </p:spTree>
    <p:extLst>
      <p:ext uri="{BB962C8B-B14F-4D97-AF65-F5344CB8AC3E}">
        <p14:creationId xmlns:p14="http://schemas.microsoft.com/office/powerpoint/2010/main" val="3643136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1280-9378-E141-77DC-F475263D1258}"/>
            </a:ext>
          </a:extLst>
        </p:cNvPr>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C5FD1615-71EE-F021-2369-A1C69C8430EF}"/>
              </a:ext>
            </a:extLst>
          </p:cNvPr>
          <p:cNvGrpSpPr/>
          <p:nvPr/>
        </p:nvGrpSpPr>
        <p:grpSpPr>
          <a:xfrm>
            <a:off x="-67512706" y="681988"/>
            <a:ext cx="77026892" cy="5995170"/>
            <a:chOff x="-59039266" y="733695"/>
            <a:chExt cx="77026892" cy="5995170"/>
          </a:xfrm>
        </p:grpSpPr>
        <p:pic>
          <p:nvPicPr>
            <p:cNvPr id="10" name="図 9" descr="草, 屋外, 岩, 建物 が含まれている画像&#10;&#10;AI 生成コンテンツは誤りを含む可能性があります。">
              <a:extLst>
                <a:ext uri="{FF2B5EF4-FFF2-40B4-BE49-F238E27FC236}">
                  <a16:creationId xmlns:a16="http://schemas.microsoft.com/office/drawing/2014/main" id="{009907E6-9950-C251-CFCC-91D52D7AED24}"/>
                </a:ext>
              </a:extLst>
            </p:cNvPr>
            <p:cNvPicPr>
              <a:picLocks noChangeAspect="1"/>
            </p:cNvPicPr>
            <p:nvPr/>
          </p:nvPicPr>
          <p:blipFill>
            <a:blip r:embed="rId2" cstate="print">
              <a:extLst>
                <a:ext uri="{28A0092B-C50C-407E-A947-70E740481C1C}">
                  <a14:useLocalDpi xmlns:a14="http://schemas.microsoft.com/office/drawing/2010/main" val="0"/>
                </a:ext>
              </a:extLst>
            </a:blip>
            <a:srcRect t="6089"/>
            <a:stretch>
              <a:fillRect/>
            </a:stretch>
          </p:blipFill>
          <p:spPr>
            <a:xfrm>
              <a:off x="9729226" y="1062267"/>
              <a:ext cx="8258400" cy="5666598"/>
            </a:xfrm>
            <a:prstGeom prst="rect">
              <a:avLst/>
            </a:prstGeom>
          </p:spPr>
        </p:pic>
        <p:grpSp>
          <p:nvGrpSpPr>
            <p:cNvPr id="15" name="グループ化 14">
              <a:extLst>
                <a:ext uri="{FF2B5EF4-FFF2-40B4-BE49-F238E27FC236}">
                  <a16:creationId xmlns:a16="http://schemas.microsoft.com/office/drawing/2014/main" id="{6401A024-48D3-AB1C-EB9D-4350AA60C509}"/>
                </a:ext>
              </a:extLst>
            </p:cNvPr>
            <p:cNvGrpSpPr/>
            <p:nvPr/>
          </p:nvGrpSpPr>
          <p:grpSpPr>
            <a:xfrm>
              <a:off x="-59039266" y="733695"/>
              <a:ext cx="68429271" cy="5891756"/>
              <a:chOff x="-36340630" y="938154"/>
              <a:chExt cx="68429271" cy="5891756"/>
            </a:xfrm>
          </p:grpSpPr>
          <p:pic>
            <p:nvPicPr>
              <p:cNvPr id="19" name="図 18" descr="時計が付いている建物&#10;&#10;AI 生成コンテンツは誤りを含む可能性があります。">
                <a:extLst>
                  <a:ext uri="{FF2B5EF4-FFF2-40B4-BE49-F238E27FC236}">
                    <a16:creationId xmlns:a16="http://schemas.microsoft.com/office/drawing/2014/main" id="{CC28870D-9860-506D-5C7C-6DC460101B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4693" y="961910"/>
                <a:ext cx="8215200" cy="5868000"/>
              </a:xfrm>
              <a:prstGeom prst="rect">
                <a:avLst/>
              </a:prstGeom>
            </p:spPr>
          </p:pic>
          <p:pic>
            <p:nvPicPr>
              <p:cNvPr id="22" name="図 21" descr="建物, 電車, 屋外, リゾート が含まれている画像&#10;&#10;AI 生成コンテンツは誤りを含む可能性があります。">
                <a:extLst>
                  <a:ext uri="{FF2B5EF4-FFF2-40B4-BE49-F238E27FC236}">
                    <a16:creationId xmlns:a16="http://schemas.microsoft.com/office/drawing/2014/main" id="{A75791BE-6D22-FC1C-3AE2-47518ECF2D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07047" y="961910"/>
                <a:ext cx="8805423" cy="5868000"/>
              </a:xfrm>
              <a:prstGeom prst="rect">
                <a:avLst/>
              </a:prstGeom>
            </p:spPr>
          </p:pic>
          <p:pic>
            <p:nvPicPr>
              <p:cNvPr id="23" name="図 22" descr="教会の建物&#10;&#10;AI 生成コンテンツは誤りを含む可能性があります。">
                <a:extLst>
                  <a:ext uri="{FF2B5EF4-FFF2-40B4-BE49-F238E27FC236}">
                    <a16:creationId xmlns:a16="http://schemas.microsoft.com/office/drawing/2014/main" id="{47547D41-AC32-BC0A-CF26-958A409F84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40630" y="961910"/>
                <a:ext cx="8713491" cy="5868000"/>
              </a:xfrm>
              <a:prstGeom prst="rect">
                <a:avLst/>
              </a:prstGeom>
            </p:spPr>
          </p:pic>
          <p:pic>
            <p:nvPicPr>
              <p:cNvPr id="24" name="図 23" descr="時計台の上にある広場&#10;&#10;AI 生成コンテンツは誤りを含む可能性があります。">
                <a:extLst>
                  <a:ext uri="{FF2B5EF4-FFF2-40B4-BE49-F238E27FC236}">
                    <a16:creationId xmlns:a16="http://schemas.microsoft.com/office/drawing/2014/main" id="{2F82B09C-51E6-A723-BC72-55633D4A4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9178" y="938154"/>
                <a:ext cx="8506318" cy="5868000"/>
              </a:xfrm>
              <a:prstGeom prst="rect">
                <a:avLst/>
              </a:prstGeom>
            </p:spPr>
          </p:pic>
          <p:pic>
            <p:nvPicPr>
              <p:cNvPr id="25" name="Picture 2">
                <a:extLst>
                  <a:ext uri="{FF2B5EF4-FFF2-40B4-BE49-F238E27FC236}">
                    <a16:creationId xmlns:a16="http://schemas.microsoft.com/office/drawing/2014/main" id="{4EC2D36B-5B04-C1BF-8154-47CA002439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0414" y="961910"/>
                <a:ext cx="7448539" cy="5868000"/>
              </a:xfrm>
              <a:prstGeom prst="rect">
                <a:avLst/>
              </a:prstGeom>
              <a:noFill/>
              <a:extLst>
                <a:ext uri="{909E8E84-426E-40DD-AFC4-6F175D3DCCD1}">
                  <a14:hiddenFill xmlns:a14="http://schemas.microsoft.com/office/drawing/2010/main">
                    <a:solidFill>
                      <a:srgbClr val="FFFFFF"/>
                    </a:solidFill>
                  </a14:hiddenFill>
                </a:ext>
              </a:extLst>
            </p:spPr>
          </p:pic>
          <p:pic>
            <p:nvPicPr>
              <p:cNvPr id="26" name="図 25" descr="テーブルの上にある会議室&#10;&#10;AI 生成コンテンツは誤りを含む可能性があります。">
                <a:extLst>
                  <a:ext uri="{FF2B5EF4-FFF2-40B4-BE49-F238E27FC236}">
                    <a16:creationId xmlns:a16="http://schemas.microsoft.com/office/drawing/2014/main" id="{C38FB1C9-474B-33DD-8EED-E69ACF4B863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9792" y="961910"/>
                <a:ext cx="8258004" cy="5868000"/>
              </a:xfrm>
              <a:prstGeom prst="rect">
                <a:avLst/>
              </a:prstGeom>
            </p:spPr>
          </p:pic>
          <p:pic>
            <p:nvPicPr>
              <p:cNvPr id="27" name="図 26" descr="部屋に集まっている人々&#10;&#10;AI 生成コンテンツは誤りを含む可能性があります。">
                <a:extLst>
                  <a:ext uri="{FF2B5EF4-FFF2-40B4-BE49-F238E27FC236}">
                    <a16:creationId xmlns:a16="http://schemas.microsoft.com/office/drawing/2014/main" id="{F9473F4B-0BA1-9B61-B683-8E07937A91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0571" y="961910"/>
                <a:ext cx="7756775" cy="5868000"/>
              </a:xfrm>
              <a:prstGeom prst="rect">
                <a:avLst/>
              </a:prstGeom>
            </p:spPr>
          </p:pic>
          <p:pic>
            <p:nvPicPr>
              <p:cNvPr id="28" name="図 27" descr="テーブルで食事をしている人達&#10;&#10;AI 生成コンテンツは誤りを含む可能性があります。">
                <a:extLst>
                  <a:ext uri="{FF2B5EF4-FFF2-40B4-BE49-F238E27FC236}">
                    <a16:creationId xmlns:a16="http://schemas.microsoft.com/office/drawing/2014/main" id="{504B7965-2C9F-9E01-C498-DA97AAC62C37}"/>
                  </a:ext>
                </a:extLst>
              </p:cNvPr>
              <p:cNvPicPr>
                <a:picLocks noChangeAspect="1"/>
              </p:cNvPicPr>
              <p:nvPr/>
            </p:nvPicPr>
            <p:blipFill>
              <a:blip r:embed="rId10">
                <a:extLst>
                  <a:ext uri="{28A0092B-C50C-407E-A947-70E740481C1C}">
                    <a14:useLocalDpi xmlns:a14="http://schemas.microsoft.com/office/drawing/2010/main" val="0"/>
                  </a:ext>
                </a:extLst>
              </a:blip>
              <a:srcRect b="3357"/>
              <a:stretch>
                <a:fillRect/>
              </a:stretch>
            </p:blipFill>
            <p:spPr>
              <a:xfrm>
                <a:off x="23830241" y="938154"/>
                <a:ext cx="8258400" cy="5666598"/>
              </a:xfrm>
              <a:prstGeom prst="rect">
                <a:avLst/>
              </a:prstGeom>
            </p:spPr>
          </p:pic>
        </p:grpSp>
      </p:grpSp>
      <p:sp>
        <p:nvSpPr>
          <p:cNvPr id="8" name="楕円 7">
            <a:extLst>
              <a:ext uri="{FF2B5EF4-FFF2-40B4-BE49-F238E27FC236}">
                <a16:creationId xmlns:a16="http://schemas.microsoft.com/office/drawing/2014/main" id="{CA7490BC-9FA3-D3BD-9777-11E012FDC0DE}"/>
              </a:ext>
            </a:extLst>
          </p:cNvPr>
          <p:cNvSpPr/>
          <p:nvPr/>
        </p:nvSpPr>
        <p:spPr>
          <a:xfrm>
            <a:off x="-478030" y="-104887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C6876891-DA45-E98E-E78A-0C5E5467BDEB}"/>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E4335BB2-C60E-AC4E-BA15-A1CD2FBCFF72}"/>
              </a:ext>
            </a:extLst>
          </p:cNvPr>
          <p:cNvSpPr/>
          <p:nvPr/>
        </p:nvSpPr>
        <p:spPr>
          <a:xfrm>
            <a:off x="1752567" y="231270"/>
            <a:ext cx="6340197" cy="830997"/>
          </a:xfrm>
          <a:prstGeom prst="rect">
            <a:avLst/>
          </a:prstGeom>
          <a:noFill/>
        </p:spPr>
        <p:txBody>
          <a:bodyPr wrap="none" lIns="91440" tIns="45720" rIns="91440" bIns="45720">
            <a:spAutoFit/>
          </a:bodyPr>
          <a:lstStyle/>
          <a:p>
            <a:pPr algn="ctr"/>
            <a:r>
              <a:rPr lang="ja-JP" altLang="en-US" sz="4800" b="1" cap="none" spc="0" dirty="0">
                <a:ln w="22225">
                  <a:solidFill>
                    <a:srgbClr val="92D050"/>
                  </a:solidFill>
                  <a:prstDash val="solid"/>
                </a:ln>
                <a:solidFill>
                  <a:srgbClr val="03832E"/>
                </a:solidFill>
                <a:effectLst/>
              </a:rPr>
              <a:t>サンディエゴ州立大学</a:t>
            </a:r>
          </a:p>
        </p:txBody>
      </p:sp>
      <p:sp>
        <p:nvSpPr>
          <p:cNvPr id="3" name="正方形/長方形 2">
            <a:extLst>
              <a:ext uri="{FF2B5EF4-FFF2-40B4-BE49-F238E27FC236}">
                <a16:creationId xmlns:a16="http://schemas.microsoft.com/office/drawing/2014/main" id="{069A84BA-A4A7-F895-9413-763DF3728C51}"/>
              </a:ext>
            </a:extLst>
          </p:cNvPr>
          <p:cNvSpPr/>
          <p:nvPr/>
        </p:nvSpPr>
        <p:spPr>
          <a:xfrm>
            <a:off x="2983677" y="5989102"/>
            <a:ext cx="3877985" cy="646331"/>
          </a:xfrm>
          <a:prstGeom prst="rect">
            <a:avLst/>
          </a:prstGeom>
          <a:noFill/>
        </p:spPr>
        <p:txBody>
          <a:bodyPr wrap="none" lIns="91440" tIns="45720" rIns="91440" bIns="45720">
            <a:spAutoFit/>
          </a:bodyPr>
          <a:lstStyle/>
          <a:p>
            <a:pPr algn="ctr"/>
            <a:r>
              <a:rPr lang="ja-JP" altLang="en-US" sz="3600" b="1" cap="none" spc="0" dirty="0">
                <a:ln w="22225">
                  <a:solidFill>
                    <a:srgbClr val="92D050"/>
                  </a:solidFill>
                  <a:prstDash val="solid"/>
                </a:ln>
                <a:solidFill>
                  <a:srgbClr val="03832E"/>
                </a:solidFill>
                <a:effectLst/>
              </a:rPr>
              <a:t>キャンパスライフ</a:t>
            </a:r>
          </a:p>
        </p:txBody>
      </p:sp>
    </p:spTree>
    <p:extLst>
      <p:ext uri="{BB962C8B-B14F-4D97-AF65-F5344CB8AC3E}">
        <p14:creationId xmlns:p14="http://schemas.microsoft.com/office/powerpoint/2010/main" val="2885160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469897EA-8FDA-7111-1D15-DFBDA3E2EC18}"/>
              </a:ext>
            </a:extLst>
          </p:cNvPr>
          <p:cNvGrpSpPr/>
          <p:nvPr/>
        </p:nvGrpSpPr>
        <p:grpSpPr>
          <a:xfrm>
            <a:off x="1042499" y="810910"/>
            <a:ext cx="35466704" cy="5483547"/>
            <a:chOff x="1042499" y="810910"/>
            <a:chExt cx="35466704" cy="5483547"/>
          </a:xfrm>
        </p:grpSpPr>
        <p:pic>
          <p:nvPicPr>
            <p:cNvPr id="15" name="Picture 2" descr="サンディエゴ動物園　エントランス">
              <a:extLst>
                <a:ext uri="{FF2B5EF4-FFF2-40B4-BE49-F238E27FC236}">
                  <a16:creationId xmlns:a16="http://schemas.microsoft.com/office/drawing/2014/main" id="{D4AF6085-531E-491F-AFF2-7721485D65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49"/>
            <a:stretch>
              <a:fillRect/>
            </a:stretch>
          </p:blipFill>
          <p:spPr bwMode="auto">
            <a:xfrm>
              <a:off x="10104734" y="810910"/>
              <a:ext cx="8280000" cy="540097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862888BE-31F6-A38F-E60C-0E2C3C92CB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9" b="6519"/>
            <a:stretch>
              <a:fillRect/>
            </a:stretch>
          </p:blipFill>
          <p:spPr bwMode="auto">
            <a:xfrm>
              <a:off x="1042499" y="849828"/>
              <a:ext cx="8280000" cy="5323142"/>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descr="砂浜でくつろいでいる人たち&#10;&#10;AI 生成コンテンツは誤りを含む可能性があります。">
              <a:extLst>
                <a:ext uri="{FF2B5EF4-FFF2-40B4-BE49-F238E27FC236}">
                  <a16:creationId xmlns:a16="http://schemas.microsoft.com/office/drawing/2014/main" id="{B17733CA-62E2-555C-A3C5-5022E9885245}"/>
                </a:ext>
              </a:extLst>
            </p:cNvPr>
            <p:cNvPicPr>
              <a:picLocks noChangeAspect="1"/>
            </p:cNvPicPr>
            <p:nvPr/>
          </p:nvPicPr>
          <p:blipFill>
            <a:blip r:embed="rId4">
              <a:extLst>
                <a:ext uri="{28A0092B-C50C-407E-A947-70E740481C1C}">
                  <a14:useLocalDpi xmlns:a14="http://schemas.microsoft.com/office/drawing/2010/main" val="0"/>
                </a:ext>
              </a:extLst>
            </a:blip>
            <a:srcRect b="8128"/>
            <a:stretch>
              <a:fillRect/>
            </a:stretch>
          </p:blipFill>
          <p:spPr>
            <a:xfrm>
              <a:off x="19166969" y="849828"/>
              <a:ext cx="8280000" cy="5400978"/>
            </a:xfrm>
            <a:prstGeom prst="rect">
              <a:avLst/>
            </a:prstGeom>
          </p:spPr>
        </p:pic>
        <p:pic>
          <p:nvPicPr>
            <p:cNvPr id="18" name="Picture 6">
              <a:extLst>
                <a:ext uri="{FF2B5EF4-FFF2-40B4-BE49-F238E27FC236}">
                  <a16:creationId xmlns:a16="http://schemas.microsoft.com/office/drawing/2014/main" id="{B49E3802-5D38-F847-8AA8-B8F069F95DA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448"/>
            <a:stretch>
              <a:fillRect/>
            </a:stretch>
          </p:blipFill>
          <p:spPr bwMode="auto">
            <a:xfrm>
              <a:off x="28229203" y="833417"/>
              <a:ext cx="8280000" cy="546104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楕円 10">
            <a:extLst>
              <a:ext uri="{FF2B5EF4-FFF2-40B4-BE49-F238E27FC236}">
                <a16:creationId xmlns:a16="http://schemas.microsoft.com/office/drawing/2014/main" id="{B9436C13-00D8-97F3-793A-18E06A19A33E}"/>
              </a:ext>
            </a:extLst>
          </p:cNvPr>
          <p:cNvSpPr/>
          <p:nvPr/>
        </p:nvSpPr>
        <p:spPr>
          <a:xfrm>
            <a:off x="-478030" y="-1421076"/>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1979F147-74D6-BE80-A87D-1660A75088A5}"/>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9391D4E5-ED24-0932-4921-03521D85BE58}"/>
              </a:ext>
            </a:extLst>
          </p:cNvPr>
          <p:cNvSpPr/>
          <p:nvPr/>
        </p:nvSpPr>
        <p:spPr>
          <a:xfrm>
            <a:off x="2267683" y="138890"/>
            <a:ext cx="5724644" cy="830997"/>
          </a:xfrm>
          <a:prstGeom prst="rect">
            <a:avLst/>
          </a:prstGeom>
          <a:noFill/>
        </p:spPr>
        <p:txBody>
          <a:bodyPr wrap="none" lIns="91440" tIns="45720" rIns="91440" bIns="45720">
            <a:spAutoFit/>
          </a:bodyPr>
          <a:lstStyle/>
          <a:p>
            <a:pPr algn="ctr"/>
            <a:r>
              <a:rPr lang="ja-JP" altLang="en-US" sz="4800" b="1" cap="none" spc="0" dirty="0">
                <a:ln w="22225">
                  <a:solidFill>
                    <a:schemeClr val="accent1">
                      <a:lumMod val="60000"/>
                      <a:lumOff val="40000"/>
                    </a:schemeClr>
                  </a:solidFill>
                  <a:prstDash val="solid"/>
                </a:ln>
                <a:solidFill>
                  <a:schemeClr val="accent5"/>
                </a:solidFill>
                <a:effectLst/>
              </a:rPr>
              <a:t>アクティビティ一例</a:t>
            </a:r>
          </a:p>
        </p:txBody>
      </p:sp>
      <p:sp>
        <p:nvSpPr>
          <p:cNvPr id="21" name="テキスト ボックス 20">
            <a:extLst>
              <a:ext uri="{FF2B5EF4-FFF2-40B4-BE49-F238E27FC236}">
                <a16:creationId xmlns:a16="http://schemas.microsoft.com/office/drawing/2014/main" id="{FC39534B-A6B5-65AC-3D77-C425451B1206}"/>
              </a:ext>
            </a:extLst>
          </p:cNvPr>
          <p:cNvSpPr txBox="1"/>
          <p:nvPr/>
        </p:nvSpPr>
        <p:spPr>
          <a:xfrm>
            <a:off x="7992327" y="6225503"/>
            <a:ext cx="1630970" cy="369332"/>
          </a:xfrm>
          <a:prstGeom prst="rect">
            <a:avLst/>
          </a:prstGeom>
          <a:noFill/>
        </p:spPr>
        <p:txBody>
          <a:bodyPr wrap="square" rtlCol="0">
            <a:spAutoFit/>
          </a:bodyPr>
          <a:lstStyle/>
          <a:p>
            <a:r>
              <a:rPr kumimoji="1" lang="en-US" altLang="ja-JP" dirty="0"/>
              <a:t>※</a:t>
            </a:r>
            <a:r>
              <a:rPr kumimoji="1" lang="ja-JP" altLang="en-US" dirty="0"/>
              <a:t>別途費用要</a:t>
            </a:r>
          </a:p>
        </p:txBody>
      </p:sp>
      <p:sp>
        <p:nvSpPr>
          <p:cNvPr id="3" name="正方形/長方形 2">
            <a:extLst>
              <a:ext uri="{FF2B5EF4-FFF2-40B4-BE49-F238E27FC236}">
                <a16:creationId xmlns:a16="http://schemas.microsoft.com/office/drawing/2014/main" id="{D4DC16ED-54E4-1389-1E72-0C0D23D0BB7C}"/>
              </a:ext>
            </a:extLst>
          </p:cNvPr>
          <p:cNvSpPr/>
          <p:nvPr/>
        </p:nvSpPr>
        <p:spPr>
          <a:xfrm>
            <a:off x="2864063" y="6111821"/>
            <a:ext cx="4185761" cy="461665"/>
          </a:xfrm>
          <a:prstGeom prst="rect">
            <a:avLst/>
          </a:prstGeom>
          <a:noFill/>
        </p:spPr>
        <p:txBody>
          <a:bodyPr wrap="none" lIns="91440" tIns="45720" rIns="91440" bIns="45720">
            <a:spAutoFit/>
          </a:bodyPr>
          <a:lstStyle/>
          <a:p>
            <a:pPr algn="ctr"/>
            <a:r>
              <a:rPr lang="ja-JP" altLang="en-US" sz="2400" b="1" dirty="0">
                <a:ln w="22225">
                  <a:solidFill>
                    <a:schemeClr val="accent1">
                      <a:lumMod val="60000"/>
                      <a:lumOff val="40000"/>
                    </a:schemeClr>
                  </a:solidFill>
                  <a:prstDash val="solid"/>
                </a:ln>
                <a:solidFill>
                  <a:schemeClr val="accent5"/>
                </a:solidFill>
              </a:rPr>
              <a:t>シーワールド・サンディエゴ</a:t>
            </a:r>
            <a:endParaRPr lang="ja-JP" altLang="en-US" sz="2400" b="1" cap="none" spc="0" dirty="0">
              <a:ln w="22225">
                <a:solidFill>
                  <a:schemeClr val="accent1">
                    <a:lumMod val="60000"/>
                    <a:lumOff val="40000"/>
                  </a:schemeClr>
                </a:solidFill>
                <a:prstDash val="solid"/>
              </a:ln>
              <a:solidFill>
                <a:schemeClr val="accent5"/>
              </a:solidFill>
              <a:effectLst/>
            </a:endParaRPr>
          </a:p>
        </p:txBody>
      </p:sp>
    </p:spTree>
    <p:extLst>
      <p:ext uri="{BB962C8B-B14F-4D97-AF65-F5344CB8AC3E}">
        <p14:creationId xmlns:p14="http://schemas.microsoft.com/office/powerpoint/2010/main" val="1344520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7D7A2-DCA3-1EFE-2E34-5C5D48EB7380}"/>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681FAD7A-24B2-F215-7F76-7372408E9F04}"/>
              </a:ext>
            </a:extLst>
          </p:cNvPr>
          <p:cNvGrpSpPr/>
          <p:nvPr/>
        </p:nvGrpSpPr>
        <p:grpSpPr>
          <a:xfrm>
            <a:off x="-8252053" y="822163"/>
            <a:ext cx="35466704" cy="5483547"/>
            <a:chOff x="1042499" y="810910"/>
            <a:chExt cx="35466704" cy="5483547"/>
          </a:xfrm>
        </p:grpSpPr>
        <p:pic>
          <p:nvPicPr>
            <p:cNvPr id="4" name="Picture 2" descr="サンディエゴ動物園　エントランス">
              <a:extLst>
                <a:ext uri="{FF2B5EF4-FFF2-40B4-BE49-F238E27FC236}">
                  <a16:creationId xmlns:a16="http://schemas.microsoft.com/office/drawing/2014/main" id="{6669EA6E-6221-B00B-B15C-D58B393F33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49"/>
            <a:stretch>
              <a:fillRect/>
            </a:stretch>
          </p:blipFill>
          <p:spPr bwMode="auto">
            <a:xfrm>
              <a:off x="10104734" y="810910"/>
              <a:ext cx="8280000" cy="54009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EB35524-3972-3727-A7FF-624895026BF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9" b="6519"/>
            <a:stretch>
              <a:fillRect/>
            </a:stretch>
          </p:blipFill>
          <p:spPr bwMode="auto">
            <a:xfrm>
              <a:off x="1042499" y="849828"/>
              <a:ext cx="8280000" cy="5323142"/>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descr="砂浜でくつろいでいる人たち&#10;&#10;AI 生成コンテンツは誤りを含む可能性があります。">
              <a:extLst>
                <a:ext uri="{FF2B5EF4-FFF2-40B4-BE49-F238E27FC236}">
                  <a16:creationId xmlns:a16="http://schemas.microsoft.com/office/drawing/2014/main" id="{873FD598-AA7F-0ADE-D6F4-AF2846142CE6}"/>
                </a:ext>
              </a:extLst>
            </p:cNvPr>
            <p:cNvPicPr>
              <a:picLocks noChangeAspect="1"/>
            </p:cNvPicPr>
            <p:nvPr/>
          </p:nvPicPr>
          <p:blipFill>
            <a:blip r:embed="rId4">
              <a:extLst>
                <a:ext uri="{28A0092B-C50C-407E-A947-70E740481C1C}">
                  <a14:useLocalDpi xmlns:a14="http://schemas.microsoft.com/office/drawing/2010/main" val="0"/>
                </a:ext>
              </a:extLst>
            </a:blip>
            <a:srcRect b="8128"/>
            <a:stretch>
              <a:fillRect/>
            </a:stretch>
          </p:blipFill>
          <p:spPr>
            <a:xfrm>
              <a:off x="19166969" y="849828"/>
              <a:ext cx="8280000" cy="5400978"/>
            </a:xfrm>
            <a:prstGeom prst="rect">
              <a:avLst/>
            </a:prstGeom>
          </p:spPr>
        </p:pic>
        <p:pic>
          <p:nvPicPr>
            <p:cNvPr id="7" name="Picture 6">
              <a:extLst>
                <a:ext uri="{FF2B5EF4-FFF2-40B4-BE49-F238E27FC236}">
                  <a16:creationId xmlns:a16="http://schemas.microsoft.com/office/drawing/2014/main" id="{A7677732-9EFA-8691-C54E-580A1447286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448"/>
            <a:stretch>
              <a:fillRect/>
            </a:stretch>
          </p:blipFill>
          <p:spPr bwMode="auto">
            <a:xfrm>
              <a:off x="28229203" y="833417"/>
              <a:ext cx="8280000" cy="546104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楕円 10">
            <a:extLst>
              <a:ext uri="{FF2B5EF4-FFF2-40B4-BE49-F238E27FC236}">
                <a16:creationId xmlns:a16="http://schemas.microsoft.com/office/drawing/2014/main" id="{C6F1AF01-E9C6-1239-78EA-A9B04D481519}"/>
              </a:ext>
            </a:extLst>
          </p:cNvPr>
          <p:cNvSpPr/>
          <p:nvPr/>
        </p:nvSpPr>
        <p:spPr>
          <a:xfrm>
            <a:off x="-478030" y="-1421076"/>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03391BA0-62C3-0082-8F0F-6F89717806EF}"/>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3A32CCE-3B21-3FE8-0F1A-0EC4D6ED5F53}"/>
              </a:ext>
            </a:extLst>
          </p:cNvPr>
          <p:cNvSpPr/>
          <p:nvPr/>
        </p:nvSpPr>
        <p:spPr>
          <a:xfrm>
            <a:off x="2267683" y="138890"/>
            <a:ext cx="5724644" cy="830997"/>
          </a:xfrm>
          <a:prstGeom prst="rect">
            <a:avLst/>
          </a:prstGeom>
          <a:noFill/>
        </p:spPr>
        <p:txBody>
          <a:bodyPr wrap="none" lIns="91440" tIns="45720" rIns="91440" bIns="45720">
            <a:spAutoFit/>
          </a:bodyPr>
          <a:lstStyle/>
          <a:p>
            <a:pPr algn="ctr"/>
            <a:r>
              <a:rPr lang="ja-JP" altLang="en-US" sz="4800" b="1" cap="none" spc="0" dirty="0">
                <a:ln w="22225">
                  <a:solidFill>
                    <a:schemeClr val="accent1">
                      <a:lumMod val="60000"/>
                      <a:lumOff val="40000"/>
                    </a:schemeClr>
                  </a:solidFill>
                  <a:prstDash val="solid"/>
                </a:ln>
                <a:solidFill>
                  <a:schemeClr val="accent5"/>
                </a:solidFill>
                <a:effectLst/>
              </a:rPr>
              <a:t>アクティビティ一例</a:t>
            </a:r>
          </a:p>
        </p:txBody>
      </p:sp>
      <p:sp>
        <p:nvSpPr>
          <p:cNvPr id="19" name="正方形/長方形 18">
            <a:extLst>
              <a:ext uri="{FF2B5EF4-FFF2-40B4-BE49-F238E27FC236}">
                <a16:creationId xmlns:a16="http://schemas.microsoft.com/office/drawing/2014/main" id="{2C8F2DE9-7E70-A63A-6FC8-31430DFB72A0}"/>
              </a:ext>
            </a:extLst>
          </p:cNvPr>
          <p:cNvSpPr/>
          <p:nvPr/>
        </p:nvSpPr>
        <p:spPr>
          <a:xfrm>
            <a:off x="3479617" y="6111821"/>
            <a:ext cx="2954655" cy="461665"/>
          </a:xfrm>
          <a:prstGeom prst="rect">
            <a:avLst/>
          </a:prstGeom>
          <a:noFill/>
        </p:spPr>
        <p:txBody>
          <a:bodyPr wrap="none" lIns="91440" tIns="45720" rIns="91440" bIns="45720">
            <a:spAutoFit/>
          </a:bodyPr>
          <a:lstStyle/>
          <a:p>
            <a:pPr algn="ctr"/>
            <a:r>
              <a:rPr lang="ja-JP" altLang="en-US" sz="2400" b="1" dirty="0">
                <a:ln w="22225">
                  <a:solidFill>
                    <a:schemeClr val="accent1">
                      <a:lumMod val="60000"/>
                      <a:lumOff val="40000"/>
                    </a:schemeClr>
                  </a:solidFill>
                  <a:prstDash val="solid"/>
                </a:ln>
                <a:solidFill>
                  <a:schemeClr val="accent5"/>
                </a:solidFill>
              </a:rPr>
              <a:t>サンディエゴ動物園</a:t>
            </a:r>
            <a:endParaRPr lang="ja-JP" altLang="en-US" sz="2400" b="1" cap="none" spc="0" dirty="0">
              <a:ln w="22225">
                <a:solidFill>
                  <a:schemeClr val="accent1">
                    <a:lumMod val="60000"/>
                    <a:lumOff val="40000"/>
                  </a:schemeClr>
                </a:solidFill>
                <a:prstDash val="solid"/>
              </a:ln>
              <a:solidFill>
                <a:schemeClr val="accent5"/>
              </a:solidFill>
              <a:effectLst/>
            </a:endParaRPr>
          </a:p>
        </p:txBody>
      </p:sp>
      <p:sp>
        <p:nvSpPr>
          <p:cNvPr id="2" name="テキスト ボックス 1">
            <a:extLst>
              <a:ext uri="{FF2B5EF4-FFF2-40B4-BE49-F238E27FC236}">
                <a16:creationId xmlns:a16="http://schemas.microsoft.com/office/drawing/2014/main" id="{3C206FD2-567D-D1C3-25FE-C741B4D58C61}"/>
              </a:ext>
            </a:extLst>
          </p:cNvPr>
          <p:cNvSpPr txBox="1"/>
          <p:nvPr/>
        </p:nvSpPr>
        <p:spPr>
          <a:xfrm>
            <a:off x="7850329" y="6253854"/>
            <a:ext cx="1630970" cy="369332"/>
          </a:xfrm>
          <a:prstGeom prst="rect">
            <a:avLst/>
          </a:prstGeom>
          <a:noFill/>
        </p:spPr>
        <p:txBody>
          <a:bodyPr wrap="square" rtlCol="0">
            <a:spAutoFit/>
          </a:bodyPr>
          <a:lstStyle/>
          <a:p>
            <a:r>
              <a:rPr kumimoji="1" lang="en-US" altLang="ja-JP" dirty="0"/>
              <a:t>※</a:t>
            </a:r>
            <a:r>
              <a:rPr kumimoji="1" lang="ja-JP" altLang="en-US" dirty="0"/>
              <a:t>別途費用要</a:t>
            </a:r>
          </a:p>
        </p:txBody>
      </p:sp>
    </p:spTree>
    <p:extLst>
      <p:ext uri="{BB962C8B-B14F-4D97-AF65-F5344CB8AC3E}">
        <p14:creationId xmlns:p14="http://schemas.microsoft.com/office/powerpoint/2010/main" val="1110651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99D7B-8880-7E5B-80EB-FD5F6886D3B7}"/>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7C38CC2-5F23-FABF-A10E-2029CF71C495}"/>
              </a:ext>
            </a:extLst>
          </p:cNvPr>
          <p:cNvGrpSpPr/>
          <p:nvPr/>
        </p:nvGrpSpPr>
        <p:grpSpPr>
          <a:xfrm>
            <a:off x="-16907247" y="822163"/>
            <a:ext cx="35466704" cy="5483547"/>
            <a:chOff x="1042499" y="810910"/>
            <a:chExt cx="35466704" cy="5483547"/>
          </a:xfrm>
        </p:grpSpPr>
        <p:pic>
          <p:nvPicPr>
            <p:cNvPr id="4" name="Picture 2" descr="サンディエゴ動物園　エントランス">
              <a:extLst>
                <a:ext uri="{FF2B5EF4-FFF2-40B4-BE49-F238E27FC236}">
                  <a16:creationId xmlns:a16="http://schemas.microsoft.com/office/drawing/2014/main" id="{4BF5B6DF-C3C3-0FB7-BDE8-148786A017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49"/>
            <a:stretch>
              <a:fillRect/>
            </a:stretch>
          </p:blipFill>
          <p:spPr bwMode="auto">
            <a:xfrm>
              <a:off x="10104734" y="810910"/>
              <a:ext cx="8280000" cy="54009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BA10300-B886-BC80-5A77-EA8018A0E0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9" b="6519"/>
            <a:stretch>
              <a:fillRect/>
            </a:stretch>
          </p:blipFill>
          <p:spPr bwMode="auto">
            <a:xfrm>
              <a:off x="1042499" y="849828"/>
              <a:ext cx="8280000" cy="5323142"/>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descr="砂浜でくつろいでいる人たち&#10;&#10;AI 生成コンテンツは誤りを含む可能性があります。">
              <a:extLst>
                <a:ext uri="{FF2B5EF4-FFF2-40B4-BE49-F238E27FC236}">
                  <a16:creationId xmlns:a16="http://schemas.microsoft.com/office/drawing/2014/main" id="{62DBF391-EAEC-5728-59D7-F94347E51244}"/>
                </a:ext>
              </a:extLst>
            </p:cNvPr>
            <p:cNvPicPr>
              <a:picLocks noChangeAspect="1"/>
            </p:cNvPicPr>
            <p:nvPr/>
          </p:nvPicPr>
          <p:blipFill>
            <a:blip r:embed="rId4">
              <a:extLst>
                <a:ext uri="{28A0092B-C50C-407E-A947-70E740481C1C}">
                  <a14:useLocalDpi xmlns:a14="http://schemas.microsoft.com/office/drawing/2010/main" val="0"/>
                </a:ext>
              </a:extLst>
            </a:blip>
            <a:srcRect b="8128"/>
            <a:stretch>
              <a:fillRect/>
            </a:stretch>
          </p:blipFill>
          <p:spPr>
            <a:xfrm>
              <a:off x="19166969" y="849828"/>
              <a:ext cx="8280000" cy="5400978"/>
            </a:xfrm>
            <a:prstGeom prst="rect">
              <a:avLst/>
            </a:prstGeom>
          </p:spPr>
        </p:pic>
        <p:pic>
          <p:nvPicPr>
            <p:cNvPr id="7" name="Picture 6">
              <a:extLst>
                <a:ext uri="{FF2B5EF4-FFF2-40B4-BE49-F238E27FC236}">
                  <a16:creationId xmlns:a16="http://schemas.microsoft.com/office/drawing/2014/main" id="{A0B1B71C-8579-F2B0-B60A-1226E5EB18D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448"/>
            <a:stretch>
              <a:fillRect/>
            </a:stretch>
          </p:blipFill>
          <p:spPr bwMode="auto">
            <a:xfrm>
              <a:off x="28229203" y="833417"/>
              <a:ext cx="8280000" cy="546104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楕円 10">
            <a:extLst>
              <a:ext uri="{FF2B5EF4-FFF2-40B4-BE49-F238E27FC236}">
                <a16:creationId xmlns:a16="http://schemas.microsoft.com/office/drawing/2014/main" id="{79514BD0-437D-0801-E0AC-3A17F57ABCE7}"/>
              </a:ext>
            </a:extLst>
          </p:cNvPr>
          <p:cNvSpPr/>
          <p:nvPr/>
        </p:nvSpPr>
        <p:spPr>
          <a:xfrm>
            <a:off x="-478030" y="-1421076"/>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439C14C9-84F6-3668-BF45-88EEA24B800C}"/>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EF66960F-AD86-5006-2FFE-F17E41AA2D7A}"/>
              </a:ext>
            </a:extLst>
          </p:cNvPr>
          <p:cNvSpPr/>
          <p:nvPr/>
        </p:nvSpPr>
        <p:spPr>
          <a:xfrm>
            <a:off x="2267683" y="138890"/>
            <a:ext cx="5724644" cy="830997"/>
          </a:xfrm>
          <a:prstGeom prst="rect">
            <a:avLst/>
          </a:prstGeom>
          <a:noFill/>
        </p:spPr>
        <p:txBody>
          <a:bodyPr wrap="none" lIns="91440" tIns="45720" rIns="91440" bIns="45720">
            <a:spAutoFit/>
          </a:bodyPr>
          <a:lstStyle/>
          <a:p>
            <a:pPr algn="ctr"/>
            <a:r>
              <a:rPr lang="ja-JP" altLang="en-US" sz="4800" b="1" cap="none" spc="0" dirty="0">
                <a:ln w="22225">
                  <a:solidFill>
                    <a:schemeClr val="accent1">
                      <a:lumMod val="60000"/>
                      <a:lumOff val="40000"/>
                    </a:schemeClr>
                  </a:solidFill>
                  <a:prstDash val="solid"/>
                </a:ln>
                <a:solidFill>
                  <a:schemeClr val="accent5"/>
                </a:solidFill>
                <a:effectLst/>
              </a:rPr>
              <a:t>アクティビティ一例</a:t>
            </a:r>
          </a:p>
        </p:txBody>
      </p:sp>
      <p:sp>
        <p:nvSpPr>
          <p:cNvPr id="2" name="テキスト ボックス 1">
            <a:extLst>
              <a:ext uri="{FF2B5EF4-FFF2-40B4-BE49-F238E27FC236}">
                <a16:creationId xmlns:a16="http://schemas.microsoft.com/office/drawing/2014/main" id="{D4D5DC0F-1047-0467-BFC3-5F7B1A898BDC}"/>
              </a:ext>
            </a:extLst>
          </p:cNvPr>
          <p:cNvSpPr txBox="1"/>
          <p:nvPr/>
        </p:nvSpPr>
        <p:spPr>
          <a:xfrm>
            <a:off x="7802938" y="6282591"/>
            <a:ext cx="1630970" cy="369332"/>
          </a:xfrm>
          <a:prstGeom prst="rect">
            <a:avLst/>
          </a:prstGeom>
          <a:noFill/>
        </p:spPr>
        <p:txBody>
          <a:bodyPr wrap="square" rtlCol="0">
            <a:spAutoFit/>
          </a:bodyPr>
          <a:lstStyle/>
          <a:p>
            <a:r>
              <a:rPr kumimoji="1" lang="en-US" altLang="ja-JP" dirty="0"/>
              <a:t>※</a:t>
            </a:r>
            <a:r>
              <a:rPr kumimoji="1" lang="ja-JP" altLang="en-US" dirty="0"/>
              <a:t>別途費用要</a:t>
            </a:r>
          </a:p>
        </p:txBody>
      </p:sp>
      <p:sp>
        <p:nvSpPr>
          <p:cNvPr id="8" name="正方形/長方形 7">
            <a:extLst>
              <a:ext uri="{FF2B5EF4-FFF2-40B4-BE49-F238E27FC236}">
                <a16:creationId xmlns:a16="http://schemas.microsoft.com/office/drawing/2014/main" id="{200ACE5F-BAA5-7DA1-99E5-497ACD3E02F8}"/>
              </a:ext>
            </a:extLst>
          </p:cNvPr>
          <p:cNvSpPr/>
          <p:nvPr/>
        </p:nvSpPr>
        <p:spPr>
          <a:xfrm>
            <a:off x="3017952" y="6111821"/>
            <a:ext cx="3877985" cy="461665"/>
          </a:xfrm>
          <a:prstGeom prst="rect">
            <a:avLst/>
          </a:prstGeom>
          <a:noFill/>
        </p:spPr>
        <p:txBody>
          <a:bodyPr wrap="none" lIns="91440" tIns="45720" rIns="91440" bIns="45720">
            <a:spAutoFit/>
          </a:bodyPr>
          <a:lstStyle/>
          <a:p>
            <a:pPr algn="ctr"/>
            <a:r>
              <a:rPr lang="ja-JP" altLang="en-US" sz="2400" b="1" dirty="0">
                <a:ln w="22225">
                  <a:solidFill>
                    <a:schemeClr val="accent1">
                      <a:lumMod val="60000"/>
                      <a:lumOff val="40000"/>
                    </a:schemeClr>
                  </a:solidFill>
                  <a:prstDash val="solid"/>
                </a:ln>
                <a:solidFill>
                  <a:schemeClr val="accent5"/>
                </a:solidFill>
              </a:rPr>
              <a:t>ビーチ・ラホヤショアーズ</a:t>
            </a:r>
            <a:endParaRPr lang="ja-JP" altLang="en-US" sz="2400" b="1" cap="none" spc="0" dirty="0">
              <a:ln w="22225">
                <a:solidFill>
                  <a:schemeClr val="accent1">
                    <a:lumMod val="60000"/>
                    <a:lumOff val="40000"/>
                  </a:schemeClr>
                </a:solidFill>
                <a:prstDash val="solid"/>
              </a:ln>
              <a:solidFill>
                <a:schemeClr val="accent5"/>
              </a:solidFill>
              <a:effectLst/>
            </a:endParaRPr>
          </a:p>
        </p:txBody>
      </p:sp>
    </p:spTree>
    <p:extLst>
      <p:ext uri="{BB962C8B-B14F-4D97-AF65-F5344CB8AC3E}">
        <p14:creationId xmlns:p14="http://schemas.microsoft.com/office/powerpoint/2010/main" val="3575404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D7C09-881E-4CA6-3981-ED0BD58A1B7F}"/>
            </a:ext>
          </a:extLst>
        </p:cNvPr>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0B3D96AF-95CF-152E-BB75-041C6511F441}"/>
              </a:ext>
            </a:extLst>
          </p:cNvPr>
          <p:cNvGrpSpPr/>
          <p:nvPr/>
        </p:nvGrpSpPr>
        <p:grpSpPr>
          <a:xfrm>
            <a:off x="-26433468" y="751697"/>
            <a:ext cx="35466704" cy="5483547"/>
            <a:chOff x="1042499" y="810910"/>
            <a:chExt cx="35466704" cy="5483547"/>
          </a:xfrm>
        </p:grpSpPr>
        <p:pic>
          <p:nvPicPr>
            <p:cNvPr id="4" name="Picture 2" descr="サンディエゴ動物園　エントランス">
              <a:extLst>
                <a:ext uri="{FF2B5EF4-FFF2-40B4-BE49-F238E27FC236}">
                  <a16:creationId xmlns:a16="http://schemas.microsoft.com/office/drawing/2014/main" id="{5F7DC9B7-E30A-9B12-4536-31384132E4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349"/>
            <a:stretch>
              <a:fillRect/>
            </a:stretch>
          </p:blipFill>
          <p:spPr bwMode="auto">
            <a:xfrm>
              <a:off x="10104734" y="810910"/>
              <a:ext cx="8280000" cy="54009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6DB94E7-DE88-8894-1496-B09FC57AA3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9" b="6519"/>
            <a:stretch>
              <a:fillRect/>
            </a:stretch>
          </p:blipFill>
          <p:spPr bwMode="auto">
            <a:xfrm>
              <a:off x="1042499" y="849828"/>
              <a:ext cx="8280000" cy="5323142"/>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descr="砂浜でくつろいでいる人たち&#10;&#10;AI 生成コンテンツは誤りを含む可能性があります。">
              <a:extLst>
                <a:ext uri="{FF2B5EF4-FFF2-40B4-BE49-F238E27FC236}">
                  <a16:creationId xmlns:a16="http://schemas.microsoft.com/office/drawing/2014/main" id="{D51FB9FE-414C-97DE-473D-561395DA00BF}"/>
                </a:ext>
              </a:extLst>
            </p:cNvPr>
            <p:cNvPicPr>
              <a:picLocks noChangeAspect="1"/>
            </p:cNvPicPr>
            <p:nvPr/>
          </p:nvPicPr>
          <p:blipFill>
            <a:blip r:embed="rId4">
              <a:extLst>
                <a:ext uri="{28A0092B-C50C-407E-A947-70E740481C1C}">
                  <a14:useLocalDpi xmlns:a14="http://schemas.microsoft.com/office/drawing/2010/main" val="0"/>
                </a:ext>
              </a:extLst>
            </a:blip>
            <a:srcRect b="8128"/>
            <a:stretch>
              <a:fillRect/>
            </a:stretch>
          </p:blipFill>
          <p:spPr>
            <a:xfrm>
              <a:off x="19166969" y="849828"/>
              <a:ext cx="8280000" cy="5400978"/>
            </a:xfrm>
            <a:prstGeom prst="rect">
              <a:avLst/>
            </a:prstGeom>
          </p:spPr>
        </p:pic>
        <p:pic>
          <p:nvPicPr>
            <p:cNvPr id="7" name="Picture 6">
              <a:extLst>
                <a:ext uri="{FF2B5EF4-FFF2-40B4-BE49-F238E27FC236}">
                  <a16:creationId xmlns:a16="http://schemas.microsoft.com/office/drawing/2014/main" id="{18EDDCFD-7D13-5C8E-C961-E9997598DB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448"/>
            <a:stretch>
              <a:fillRect/>
            </a:stretch>
          </p:blipFill>
          <p:spPr bwMode="auto">
            <a:xfrm>
              <a:off x="28229203" y="833417"/>
              <a:ext cx="8280000" cy="546104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楕円 10">
            <a:extLst>
              <a:ext uri="{FF2B5EF4-FFF2-40B4-BE49-F238E27FC236}">
                <a16:creationId xmlns:a16="http://schemas.microsoft.com/office/drawing/2014/main" id="{9A46565A-C69B-CCF4-B137-DDDD96B47E0D}"/>
              </a:ext>
            </a:extLst>
          </p:cNvPr>
          <p:cNvSpPr/>
          <p:nvPr/>
        </p:nvSpPr>
        <p:spPr>
          <a:xfrm>
            <a:off x="-478030" y="-1421076"/>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198F5003-C06C-5D96-50F6-1F3081B33CAF}"/>
              </a:ext>
            </a:extLst>
          </p:cNvPr>
          <p:cNvSpPr/>
          <p:nvPr/>
        </p:nvSpPr>
        <p:spPr>
          <a:xfrm>
            <a:off x="-478030" y="5847732"/>
            <a:ext cx="11216071" cy="256028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3136A25-D276-D9DF-E3CC-F332F21E59CA}"/>
              </a:ext>
            </a:extLst>
          </p:cNvPr>
          <p:cNvSpPr/>
          <p:nvPr/>
        </p:nvSpPr>
        <p:spPr>
          <a:xfrm>
            <a:off x="2267683" y="138890"/>
            <a:ext cx="5724644" cy="830997"/>
          </a:xfrm>
          <a:prstGeom prst="rect">
            <a:avLst/>
          </a:prstGeom>
          <a:noFill/>
        </p:spPr>
        <p:txBody>
          <a:bodyPr wrap="none" lIns="91440" tIns="45720" rIns="91440" bIns="45720">
            <a:spAutoFit/>
          </a:bodyPr>
          <a:lstStyle/>
          <a:p>
            <a:pPr algn="ctr"/>
            <a:r>
              <a:rPr lang="ja-JP" altLang="en-US" sz="4800" b="1" cap="none" spc="0" dirty="0">
                <a:ln w="22225">
                  <a:solidFill>
                    <a:schemeClr val="accent1">
                      <a:lumMod val="60000"/>
                      <a:lumOff val="40000"/>
                    </a:schemeClr>
                  </a:solidFill>
                  <a:prstDash val="solid"/>
                </a:ln>
                <a:solidFill>
                  <a:schemeClr val="accent5"/>
                </a:solidFill>
                <a:effectLst/>
              </a:rPr>
              <a:t>アクティビティ一例</a:t>
            </a:r>
          </a:p>
        </p:txBody>
      </p:sp>
      <p:sp>
        <p:nvSpPr>
          <p:cNvPr id="19" name="正方形/長方形 18">
            <a:extLst>
              <a:ext uri="{FF2B5EF4-FFF2-40B4-BE49-F238E27FC236}">
                <a16:creationId xmlns:a16="http://schemas.microsoft.com/office/drawing/2014/main" id="{144BE999-F93A-379A-3759-19267CB79971}"/>
              </a:ext>
            </a:extLst>
          </p:cNvPr>
          <p:cNvSpPr/>
          <p:nvPr/>
        </p:nvSpPr>
        <p:spPr>
          <a:xfrm>
            <a:off x="2864065" y="6111821"/>
            <a:ext cx="4185762" cy="461665"/>
          </a:xfrm>
          <a:prstGeom prst="rect">
            <a:avLst/>
          </a:prstGeom>
          <a:noFill/>
        </p:spPr>
        <p:txBody>
          <a:bodyPr wrap="none" lIns="91440" tIns="45720" rIns="91440" bIns="45720">
            <a:spAutoFit/>
          </a:bodyPr>
          <a:lstStyle/>
          <a:p>
            <a:pPr algn="ctr"/>
            <a:r>
              <a:rPr lang="ja-JP" altLang="en-US" sz="2400" b="1" dirty="0">
                <a:ln w="22225">
                  <a:solidFill>
                    <a:schemeClr val="accent1">
                      <a:lumMod val="60000"/>
                      <a:lumOff val="40000"/>
                    </a:schemeClr>
                  </a:solidFill>
                  <a:prstDash val="solid"/>
                </a:ln>
                <a:solidFill>
                  <a:schemeClr val="accent5"/>
                </a:solidFill>
              </a:rPr>
              <a:t>ロサンゼルス・サンタモニカ</a:t>
            </a:r>
            <a:endParaRPr lang="ja-JP" altLang="en-US" sz="2400" b="1" cap="none" spc="0" dirty="0">
              <a:ln w="22225">
                <a:solidFill>
                  <a:schemeClr val="accent1">
                    <a:lumMod val="60000"/>
                    <a:lumOff val="40000"/>
                  </a:schemeClr>
                </a:solidFill>
                <a:prstDash val="solid"/>
              </a:ln>
              <a:solidFill>
                <a:schemeClr val="accent5"/>
              </a:solidFill>
              <a:effectLst/>
            </a:endParaRPr>
          </a:p>
        </p:txBody>
      </p:sp>
      <p:sp>
        <p:nvSpPr>
          <p:cNvPr id="2" name="テキスト ボックス 1">
            <a:extLst>
              <a:ext uri="{FF2B5EF4-FFF2-40B4-BE49-F238E27FC236}">
                <a16:creationId xmlns:a16="http://schemas.microsoft.com/office/drawing/2014/main" id="{E8BCCA9C-9605-C8EF-DF10-02C849CA62DE}"/>
              </a:ext>
            </a:extLst>
          </p:cNvPr>
          <p:cNvSpPr txBox="1"/>
          <p:nvPr/>
        </p:nvSpPr>
        <p:spPr>
          <a:xfrm>
            <a:off x="8217751" y="6107762"/>
            <a:ext cx="1630970" cy="369332"/>
          </a:xfrm>
          <a:prstGeom prst="rect">
            <a:avLst/>
          </a:prstGeom>
          <a:noFill/>
        </p:spPr>
        <p:txBody>
          <a:bodyPr wrap="square" rtlCol="0">
            <a:spAutoFit/>
          </a:bodyPr>
          <a:lstStyle/>
          <a:p>
            <a:r>
              <a:rPr kumimoji="1" lang="en-US" altLang="ja-JP" dirty="0"/>
              <a:t>※</a:t>
            </a:r>
            <a:r>
              <a:rPr kumimoji="1" lang="ja-JP" altLang="en-US" dirty="0"/>
              <a:t>別途費用要</a:t>
            </a:r>
          </a:p>
        </p:txBody>
      </p:sp>
    </p:spTree>
    <p:extLst>
      <p:ext uri="{BB962C8B-B14F-4D97-AF65-F5344CB8AC3E}">
        <p14:creationId xmlns:p14="http://schemas.microsoft.com/office/powerpoint/2010/main" val="1596679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027C49A-52E5-3F90-28B8-E1E0210BC787}"/>
              </a:ext>
            </a:extLst>
          </p:cNvPr>
          <p:cNvSpPr>
            <a:spLocks noGrp="1"/>
          </p:cNvSpPr>
          <p:nvPr>
            <p:ph type="sldNum" sz="quarter" idx="12"/>
          </p:nvPr>
        </p:nvSpPr>
        <p:spPr/>
        <p:txBody>
          <a:bodyPr/>
          <a:lstStyle/>
          <a:p>
            <a:fld id="{4697DE14-E72B-4039-BF76-004300C2343F}" type="slidenum">
              <a:rPr kumimoji="1" lang="ja-JP" altLang="en-US" smtClean="0"/>
              <a:pPr/>
              <a:t>19</a:t>
            </a:fld>
            <a:endParaRPr kumimoji="1" lang="ja-JP" altLang="en-US" dirty="0"/>
          </a:p>
        </p:txBody>
      </p:sp>
      <p:sp>
        <p:nvSpPr>
          <p:cNvPr id="5" name="テキスト ボックス 4">
            <a:extLst>
              <a:ext uri="{FF2B5EF4-FFF2-40B4-BE49-F238E27FC236}">
                <a16:creationId xmlns:a16="http://schemas.microsoft.com/office/drawing/2014/main" id="{7E5405F8-B4E6-E12B-14B6-0A03A902D34B}"/>
              </a:ext>
            </a:extLst>
          </p:cNvPr>
          <p:cNvSpPr txBox="1"/>
          <p:nvPr/>
        </p:nvSpPr>
        <p:spPr>
          <a:xfrm>
            <a:off x="145499" y="98218"/>
            <a:ext cx="3752193" cy="461665"/>
          </a:xfrm>
          <a:prstGeom prst="rect">
            <a:avLst/>
          </a:prstGeom>
          <a:noFill/>
        </p:spPr>
        <p:txBody>
          <a:bodyPr wrap="square" rtlCol="0">
            <a:spAutoFit/>
          </a:bodyPr>
          <a:lstStyle/>
          <a:p>
            <a:r>
              <a:rPr kumimoji="1" lang="ja-JP" altLang="en-US" sz="2400" b="1" dirty="0">
                <a:solidFill>
                  <a:srgbClr val="10069F"/>
                </a:solidFill>
                <a:latin typeface="メイリオ" panose="020B0604030504040204" pitchFamily="50" charset="-128"/>
                <a:ea typeface="メイリオ" panose="020B0604030504040204" pitchFamily="50" charset="-128"/>
              </a:rPr>
              <a:t>募集要項</a:t>
            </a:r>
          </a:p>
        </p:txBody>
      </p:sp>
      <p:pic>
        <p:nvPicPr>
          <p:cNvPr id="4" name="図 3" descr="カレンダー が含まれている画像&#10;&#10;AI 生成コンテンツは誤りを含む可能性があります。">
            <a:extLst>
              <a:ext uri="{FF2B5EF4-FFF2-40B4-BE49-F238E27FC236}">
                <a16:creationId xmlns:a16="http://schemas.microsoft.com/office/drawing/2014/main" id="{7C162129-B501-E9F8-E88D-167F96C675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124" y="578935"/>
            <a:ext cx="4576813" cy="6364860"/>
          </a:xfrm>
          <a:prstGeom prst="rect">
            <a:avLst/>
          </a:prstGeom>
        </p:spPr>
      </p:pic>
      <p:pic>
        <p:nvPicPr>
          <p:cNvPr id="7" name="図 6" descr="テキスト&#10;&#10;AI 生成コンテンツは誤りを含む可能性があります。">
            <a:extLst>
              <a:ext uri="{FF2B5EF4-FFF2-40B4-BE49-F238E27FC236}">
                <a16:creationId xmlns:a16="http://schemas.microsoft.com/office/drawing/2014/main" id="{C62C1AD7-9D65-EEFE-882C-CA5462309A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3447" y="559883"/>
            <a:ext cx="4576813" cy="6392653"/>
          </a:xfrm>
          <a:prstGeom prst="rect">
            <a:avLst/>
          </a:prstGeom>
        </p:spPr>
      </p:pic>
    </p:spTree>
    <p:extLst>
      <p:ext uri="{BB962C8B-B14F-4D97-AF65-F5344CB8AC3E}">
        <p14:creationId xmlns:p14="http://schemas.microsoft.com/office/powerpoint/2010/main" val="787524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時計台の上にある広場&#10;&#10;AI 生成コンテンツは誤りを含む可能性があります。">
            <a:extLst>
              <a:ext uri="{FF2B5EF4-FFF2-40B4-BE49-F238E27FC236}">
                <a16:creationId xmlns:a16="http://schemas.microsoft.com/office/drawing/2014/main" id="{4F842F62-6DC2-F608-602A-23D598CFFB4E}"/>
              </a:ext>
            </a:extLst>
          </p:cNvPr>
          <p:cNvPicPr>
            <a:picLocks noChangeAspect="1"/>
          </p:cNvPicPr>
          <p:nvPr/>
        </p:nvPicPr>
        <p:blipFill>
          <a:blip r:embed="rId2">
            <a:alphaModFix amt="21000"/>
            <a:extLst>
              <a:ext uri="{28A0092B-C50C-407E-A947-70E740481C1C}">
                <a14:useLocalDpi xmlns:a14="http://schemas.microsoft.com/office/drawing/2010/main" val="0"/>
              </a:ext>
            </a:extLst>
          </a:blip>
          <a:stretch>
            <a:fillRect/>
          </a:stretch>
        </p:blipFill>
        <p:spPr>
          <a:xfrm>
            <a:off x="0" y="441246"/>
            <a:ext cx="10260014" cy="6913142"/>
          </a:xfrm>
          <a:prstGeom prst="rect">
            <a:avLst/>
          </a:prstGeom>
        </p:spPr>
      </p:pic>
      <p:graphicFrame>
        <p:nvGraphicFramePr>
          <p:cNvPr id="5" name="表 6"/>
          <p:cNvGraphicFramePr>
            <a:graphicFrameLocks noGrp="1"/>
          </p:cNvGraphicFramePr>
          <p:nvPr>
            <p:extLst>
              <p:ext uri="{D42A27DB-BD31-4B8C-83A1-F6EECF244321}">
                <p14:modId xmlns:p14="http://schemas.microsoft.com/office/powerpoint/2010/main" val="3491369823"/>
              </p:ext>
            </p:extLst>
          </p:nvPr>
        </p:nvGraphicFramePr>
        <p:xfrm>
          <a:off x="282756" y="861620"/>
          <a:ext cx="9694500" cy="1957861"/>
        </p:xfrm>
        <a:graphic>
          <a:graphicData uri="http://schemas.openxmlformats.org/drawingml/2006/table">
            <a:tbl>
              <a:tblPr firstRow="1" bandRow="1">
                <a:tableStyleId>{5C22544A-7EE6-4342-B048-85BDC9FD1C3A}</a:tableStyleId>
              </a:tblPr>
              <a:tblGrid>
                <a:gridCol w="1120926">
                  <a:extLst>
                    <a:ext uri="{9D8B030D-6E8A-4147-A177-3AD203B41FA5}">
                      <a16:colId xmlns:a16="http://schemas.microsoft.com/office/drawing/2014/main" val="20000"/>
                    </a:ext>
                  </a:extLst>
                </a:gridCol>
                <a:gridCol w="8573574">
                  <a:extLst>
                    <a:ext uri="{9D8B030D-6E8A-4147-A177-3AD203B41FA5}">
                      <a16:colId xmlns:a16="http://schemas.microsoft.com/office/drawing/2014/main" val="20001"/>
                    </a:ext>
                  </a:extLst>
                </a:gridCol>
              </a:tblGrid>
              <a:tr h="411244">
                <a:tc>
                  <a:txBody>
                    <a:bodyPr/>
                    <a:lstStyle/>
                    <a:p>
                      <a:pPr algn="ctr"/>
                      <a:r>
                        <a:rPr lang="ja-JP" altLang="en-US" sz="1900" dirty="0">
                          <a:solidFill>
                            <a:schemeClr val="tx1"/>
                          </a:solidFill>
                        </a:rPr>
                        <a:t>期間</a:t>
                      </a:r>
                      <a:endParaRPr lang="ja-JP" sz="1900" dirty="0">
                        <a:solidFill>
                          <a:schemeClr val="tx1"/>
                        </a:solidFill>
                      </a:endParaRPr>
                    </a:p>
                  </a:txBody>
                  <a:tcPr marL="93067" marR="93067" marT="46534" marB="46534"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85000"/>
                      </a:schemeClr>
                    </a:solidFill>
                  </a:tcPr>
                </a:tc>
                <a:tc>
                  <a:txBody>
                    <a:bodyPr/>
                    <a:lstStyle/>
                    <a:p>
                      <a:r>
                        <a:rPr kumimoji="1" lang="en-US" altLang="ja-JP"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4</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週間ｺｰｽ 	２０２６年２月</a:t>
                      </a:r>
                      <a:r>
                        <a:rPr kumimoji="1" lang="en-US" altLang="ja-JP"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26</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日（</a:t>
                      </a:r>
                      <a:r>
                        <a:rPr kumimoji="1" lang="ja-JP"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木</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３月</a:t>
                      </a:r>
                      <a:r>
                        <a:rPr kumimoji="1" lang="ja-JP"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２９</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日（日）</a:t>
                      </a:r>
                      <a:r>
                        <a:rPr kumimoji="1" lang="ja-JP"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a:t>
                      </a:r>
                      <a:r>
                        <a:rPr kumimoji="1" lang="ja-JP"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 ３０</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泊</a:t>
                      </a:r>
                      <a:r>
                        <a:rPr kumimoji="1" lang="ja-JP"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３２</a:t>
                      </a:r>
                      <a:r>
                        <a:rPr kumimoji="1" lang="zh-TW" altLang="en-US" sz="1700" b="1"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日間</a:t>
                      </a:r>
                    </a:p>
                  </a:txBody>
                  <a:tcPr marL="302953" marR="76950" marT="38475" marB="38475" anchor="ctr">
                    <a:lnL w="76200" cap="flat" cmpd="sng" algn="ctr">
                      <a:solidFill>
                        <a:schemeClr val="bg1"/>
                      </a:solidFill>
                      <a:prstDash val="solid"/>
                      <a:round/>
                      <a:headEnd type="none" w="med" len="med"/>
                      <a:tailEnd type="none" w="med" len="med"/>
                    </a:lnL>
                    <a:lnT w="6350" cap="flat" cmpd="sng" algn="ctr">
                      <a:solidFill>
                        <a:schemeClr val="tx1">
                          <a:lumMod val="50000"/>
                          <a:lumOff val="50000"/>
                        </a:schemeClr>
                      </a:solidFill>
                      <a:prstDash val="dash"/>
                      <a:round/>
                      <a:headEnd type="none" w="med" len="med"/>
                      <a:tailEnd type="none" w="med" len="med"/>
                    </a:lnT>
                    <a:lnB w="6350" cap="flat" cmpd="sng" algn="ctr">
                      <a:solidFill>
                        <a:schemeClr val="tx1">
                          <a:lumMod val="50000"/>
                          <a:lumOff val="50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1"/>
                  </a:ext>
                </a:extLst>
              </a:tr>
              <a:tr h="1546617">
                <a:tc>
                  <a:txBody>
                    <a:bodyPr/>
                    <a:lstStyle/>
                    <a:p>
                      <a:pPr algn="ctr"/>
                      <a:r>
                        <a:rPr kumimoji="1" lang="ja-JP" altLang="en-US" sz="1800" b="1" dirty="0">
                          <a:solidFill>
                            <a:schemeClr val="tx1"/>
                          </a:solidFill>
                          <a:latin typeface="+mn-ea"/>
                          <a:ea typeface="+mn-ea"/>
                        </a:rPr>
                        <a:t>代金</a:t>
                      </a:r>
                    </a:p>
                  </a:txBody>
                  <a:tcPr marL="76950" marR="76950" marT="38475" marB="38475"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85000"/>
                      </a:schemeClr>
                    </a:solidFill>
                  </a:tcPr>
                </a:tc>
                <a:tc>
                  <a:txBody>
                    <a:bodyPr/>
                    <a:lstStyle/>
                    <a:p>
                      <a:endParaRPr kumimoji="1" lang="ja-JP" altLang="en-US" sz="1700" b="0" dirty="0">
                        <a:solidFill>
                          <a:schemeClr val="tx1"/>
                        </a:solidFill>
                        <a:latin typeface="+mn-ea"/>
                        <a:ea typeface="+mn-ea"/>
                      </a:endParaRPr>
                    </a:p>
                  </a:txBody>
                  <a:tcPr marL="302953" marR="76950" marT="38475" marB="38475" anchor="ctr">
                    <a:lnL w="76200" cap="flat" cmpd="sng" algn="ctr">
                      <a:solidFill>
                        <a:schemeClr val="bg1"/>
                      </a:solidFill>
                      <a:prstDash val="solid"/>
                      <a:round/>
                      <a:headEnd type="none" w="med" len="med"/>
                      <a:tailEnd type="none" w="med" len="med"/>
                    </a:lnL>
                    <a:lnT w="6350" cap="flat" cmpd="sng" algn="ctr">
                      <a:solidFill>
                        <a:schemeClr val="tx1">
                          <a:lumMod val="50000"/>
                          <a:lumOff val="50000"/>
                        </a:schemeClr>
                      </a:solidFill>
                      <a:prstDash val="dash"/>
                      <a:round/>
                      <a:headEnd type="none" w="med" len="med"/>
                      <a:tailEnd type="none" w="med" len="med"/>
                    </a:lnT>
                    <a:lnB w="6350" cap="flat" cmpd="sng" algn="ctr">
                      <a:solidFill>
                        <a:schemeClr val="tx1">
                          <a:lumMod val="50000"/>
                          <a:lumOff val="50000"/>
                        </a:schemeClr>
                      </a:solidFill>
                      <a:prstDash val="dash"/>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graphicFrame>
        <p:nvGraphicFramePr>
          <p:cNvPr id="9" name="表 9"/>
          <p:cNvGraphicFramePr>
            <a:graphicFrameLocks noGrp="1"/>
          </p:cNvGraphicFramePr>
          <p:nvPr>
            <p:extLst>
              <p:ext uri="{D42A27DB-BD31-4B8C-83A1-F6EECF244321}">
                <p14:modId xmlns:p14="http://schemas.microsoft.com/office/powerpoint/2010/main" val="2230479991"/>
              </p:ext>
            </p:extLst>
          </p:nvPr>
        </p:nvGraphicFramePr>
        <p:xfrm>
          <a:off x="2702701" y="1601546"/>
          <a:ext cx="5563518" cy="789769"/>
        </p:xfrm>
        <a:graphic>
          <a:graphicData uri="http://schemas.openxmlformats.org/drawingml/2006/table">
            <a:tbl>
              <a:tblPr firstRow="1" bandRow="1">
                <a:tableStyleId>{2D5ABB26-0587-4C30-8999-92F81FD0307C}</a:tableStyleId>
              </a:tblPr>
              <a:tblGrid>
                <a:gridCol w="1854506">
                  <a:extLst>
                    <a:ext uri="{9D8B030D-6E8A-4147-A177-3AD203B41FA5}">
                      <a16:colId xmlns:a16="http://schemas.microsoft.com/office/drawing/2014/main" val="20002"/>
                    </a:ext>
                  </a:extLst>
                </a:gridCol>
                <a:gridCol w="3709012">
                  <a:extLst>
                    <a:ext uri="{9D8B030D-6E8A-4147-A177-3AD203B41FA5}">
                      <a16:colId xmlns:a16="http://schemas.microsoft.com/office/drawing/2014/main" val="20003"/>
                    </a:ext>
                  </a:extLst>
                </a:gridCol>
              </a:tblGrid>
              <a:tr h="789769">
                <a:tc>
                  <a:txBody>
                    <a:bodyPr/>
                    <a:lstStyle/>
                    <a:p>
                      <a:pPr algn="ctr"/>
                      <a:r>
                        <a:rPr kumimoji="1" lang="ja-JP" altLang="en-US" sz="1800" dirty="0">
                          <a:latin typeface="Meiryo UI" panose="020B0604030504040204" pitchFamily="50" charset="-128"/>
                          <a:ea typeface="Meiryo UI" panose="020B0604030504040204" pitchFamily="50" charset="-128"/>
                        </a:rPr>
                        <a:t>お一人様あたり</a:t>
                      </a:r>
                    </a:p>
                  </a:txBody>
                  <a:tcPr marL="30296" marR="30296" marT="30296" marB="30296"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F00"/>
                    </a:solidFill>
                  </a:tcPr>
                </a:tc>
                <a:tc>
                  <a:txBody>
                    <a:bodyPr/>
                    <a:lstStyle/>
                    <a:p>
                      <a:pPr algn="ctr"/>
                      <a:r>
                        <a:rPr kumimoji="1" lang="ja-JP" altLang="en-US" sz="1800" b="1" u="sng" dirty="0">
                          <a:latin typeface="Meiryo UI" panose="020B0604030504040204" pitchFamily="50" charset="-128"/>
                          <a:ea typeface="Meiryo UI" panose="020B0604030504040204" pitchFamily="50" charset="-128"/>
                        </a:rPr>
                        <a:t>８９９</a:t>
                      </a:r>
                      <a:r>
                        <a:rPr kumimoji="1" lang="en-US" altLang="ja-JP" sz="1800" b="1" u="sng" dirty="0">
                          <a:latin typeface="Meiryo UI" panose="020B0604030504040204" pitchFamily="50" charset="-128"/>
                          <a:ea typeface="Meiryo UI" panose="020B0604030504040204" pitchFamily="50" charset="-128"/>
                        </a:rPr>
                        <a:t>,</a:t>
                      </a:r>
                      <a:r>
                        <a:rPr kumimoji="1" lang="ja-JP" altLang="en-US" sz="1800" b="1" u="sng" dirty="0">
                          <a:latin typeface="Meiryo UI" panose="020B0604030504040204" pitchFamily="50" charset="-128"/>
                          <a:ea typeface="Meiryo UI" panose="020B0604030504040204" pitchFamily="50" charset="-128"/>
                        </a:rPr>
                        <a:t>０００円</a:t>
                      </a:r>
                    </a:p>
                  </a:txBody>
                  <a:tcPr marL="30296" marR="30296" marT="30296" marB="30296"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sp>
        <p:nvSpPr>
          <p:cNvPr id="11" name="正方形/長方形 10">
            <a:extLst>
              <a:ext uri="{FF2B5EF4-FFF2-40B4-BE49-F238E27FC236}">
                <a16:creationId xmlns:a16="http://schemas.microsoft.com/office/drawing/2014/main" id="{6EB5D68E-0D71-64BE-7911-E22B849945FB}"/>
              </a:ext>
            </a:extLst>
          </p:cNvPr>
          <p:cNvSpPr/>
          <p:nvPr/>
        </p:nvSpPr>
        <p:spPr>
          <a:xfrm>
            <a:off x="723430" y="3239855"/>
            <a:ext cx="8960396" cy="3227942"/>
          </a:xfrm>
          <a:prstGeom prst="rect">
            <a:avLst/>
          </a:prstGeom>
          <a:solidFill>
            <a:schemeClr val="bg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p:cNvSpPr txBox="1"/>
          <p:nvPr/>
        </p:nvSpPr>
        <p:spPr>
          <a:xfrm>
            <a:off x="723430" y="3374513"/>
            <a:ext cx="5721759" cy="830997"/>
          </a:xfrm>
          <a:prstGeom prst="rect">
            <a:avLst/>
          </a:prstGeom>
          <a:noFill/>
        </p:spPr>
        <p:txBody>
          <a:bodyPr wrap="none" rtlCol="0">
            <a:spAutoFit/>
          </a:bodyPr>
          <a:lstStyle/>
          <a:p>
            <a:pPr>
              <a:tabLst>
                <a:tab pos="1665610" algn="l"/>
                <a:tab pos="2113407" algn="l"/>
              </a:tabLst>
            </a:pPr>
            <a:r>
              <a:rPr lang="ja-JP" altLang="en-US" sz="1200" b="1" dirty="0">
                <a:latin typeface="Meiryo UI" panose="020B0604030504040204" pitchFamily="50" charset="-128"/>
                <a:ea typeface="Meiryo UI" panose="020B0604030504040204" pitchFamily="50" charset="-128"/>
              </a:rPr>
              <a:t>利用予定航空会社</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ユナイテッド航空（</a:t>
            </a:r>
            <a:r>
              <a:rPr lang="en-US" altLang="ja-JP" sz="1200" b="1" dirty="0">
                <a:latin typeface="Meiryo UI" panose="020B0604030504040204" pitchFamily="50" charset="-128"/>
                <a:ea typeface="Meiryo UI" panose="020B0604030504040204" pitchFamily="50" charset="-128"/>
              </a:rPr>
              <a:t>UA</a:t>
            </a:r>
            <a:r>
              <a:rPr lang="ja-JP" altLang="en-US" sz="1200" b="1" dirty="0">
                <a:latin typeface="Meiryo UI" panose="020B0604030504040204" pitchFamily="50" charset="-128"/>
                <a:ea typeface="Meiryo UI" panose="020B0604030504040204" pitchFamily="50" charset="-128"/>
              </a:rPr>
              <a:t>）／エコノミークラス</a:t>
            </a:r>
            <a:endParaRPr lang="en-US" altLang="ja-JP" sz="1200" b="1" dirty="0">
              <a:latin typeface="Meiryo UI" panose="020B0604030504040204" pitchFamily="50" charset="-128"/>
              <a:ea typeface="Meiryo UI" panose="020B0604030504040204" pitchFamily="50" charset="-128"/>
            </a:endParaRPr>
          </a:p>
          <a:p>
            <a:pPr>
              <a:tabLst>
                <a:tab pos="1665610" algn="l"/>
                <a:tab pos="2113407" algn="l"/>
              </a:tabLst>
            </a:pPr>
            <a:r>
              <a:rPr lang="ja-JP" altLang="en-US" sz="1200" b="1" dirty="0">
                <a:latin typeface="Meiryo UI" panose="020B0604030504040204" pitchFamily="50" charset="-128"/>
                <a:ea typeface="Meiryo UI" panose="020B0604030504040204" pitchFamily="50" charset="-128"/>
              </a:rPr>
              <a:t>宿泊</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食事</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ホームステイ（</a:t>
            </a:r>
            <a:r>
              <a:rPr lang="en-US" altLang="ja-JP" sz="1200" b="1" dirty="0">
                <a:latin typeface="Meiryo UI" panose="020B0604030504040204" pitchFamily="50" charset="-128"/>
                <a:ea typeface="Meiryo UI" panose="020B0604030504040204" pitchFamily="50" charset="-128"/>
              </a:rPr>
              <a:t>1</a:t>
            </a:r>
            <a:r>
              <a:rPr lang="ja-JP" altLang="en-US" sz="1200" b="1" dirty="0">
                <a:latin typeface="Meiryo UI" panose="020B0604030504040204" pitchFamily="50" charset="-128"/>
                <a:ea typeface="Meiryo UI" panose="020B0604030504040204" pitchFamily="50" charset="-128"/>
              </a:rPr>
              <a:t>人部屋または</a:t>
            </a:r>
            <a:r>
              <a:rPr lang="en-US" altLang="ja-JP" sz="1200" b="1" dirty="0">
                <a:latin typeface="Meiryo UI" panose="020B0604030504040204" pitchFamily="50" charset="-128"/>
                <a:ea typeface="Meiryo UI" panose="020B0604030504040204" pitchFamily="50" charset="-128"/>
              </a:rPr>
              <a:t>2</a:t>
            </a:r>
            <a:r>
              <a:rPr lang="ja-JP" altLang="en-US" sz="1200" b="1" dirty="0">
                <a:latin typeface="Meiryo UI" panose="020B0604030504040204" pitchFamily="50" charset="-128"/>
                <a:ea typeface="Meiryo UI" panose="020B0604030504040204" pitchFamily="50" charset="-128"/>
              </a:rPr>
              <a:t>人部屋）／朝・夕付き</a:t>
            </a:r>
            <a:endParaRPr lang="en-US" altLang="ja-JP" sz="1200" b="1" dirty="0">
              <a:latin typeface="Meiryo UI" panose="020B0604030504040204" pitchFamily="50" charset="-128"/>
              <a:ea typeface="Meiryo UI" panose="020B0604030504040204" pitchFamily="50" charset="-128"/>
            </a:endParaRPr>
          </a:p>
          <a:p>
            <a:pPr>
              <a:tabLst>
                <a:tab pos="1665610" algn="l"/>
                <a:tab pos="2113407" algn="l"/>
              </a:tabLst>
            </a:pPr>
            <a:r>
              <a:rPr lang="ja-JP" altLang="en-US" sz="1200" b="1" dirty="0">
                <a:latin typeface="Meiryo UI" panose="020B0604030504040204" pitchFamily="50" charset="-128"/>
                <a:ea typeface="Meiryo UI" panose="020B0604030504040204" pitchFamily="50" charset="-128"/>
              </a:rPr>
              <a:t>添乗員</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引率</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なし</a:t>
            </a:r>
            <a:endParaRPr lang="en-US" altLang="ja-JP" sz="1200" b="1" dirty="0">
              <a:latin typeface="Meiryo UI" panose="020B0604030504040204" pitchFamily="50" charset="-128"/>
              <a:ea typeface="Meiryo UI" panose="020B0604030504040204" pitchFamily="50" charset="-128"/>
            </a:endParaRPr>
          </a:p>
          <a:p>
            <a:pPr>
              <a:tabLst>
                <a:tab pos="1665610" algn="l"/>
                <a:tab pos="2113407" algn="l"/>
              </a:tabLst>
            </a:pPr>
            <a:r>
              <a:rPr lang="ja-JP" altLang="en-US" sz="1200" b="1" dirty="0">
                <a:latin typeface="Meiryo UI" panose="020B0604030504040204" pitchFamily="50" charset="-128"/>
                <a:ea typeface="Meiryo UI" panose="020B0604030504040204" pitchFamily="50" charset="-128"/>
              </a:rPr>
              <a:t>最小催行人員</a:t>
            </a:r>
            <a:r>
              <a:rPr lang="en-US" altLang="ja-JP" sz="1200" b="1"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	10</a:t>
            </a:r>
            <a:r>
              <a:rPr lang="ja-JP" altLang="en-US" sz="1200" b="1" dirty="0">
                <a:latin typeface="Meiryo UI" panose="020B0604030504040204" pitchFamily="50" charset="-128"/>
                <a:ea typeface="Meiryo UI" panose="020B0604030504040204" pitchFamily="50" charset="-128"/>
              </a:rPr>
              <a:t>人</a:t>
            </a:r>
            <a:endParaRPr lang="en-US" altLang="ja-JP" sz="1200" b="1"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723430" y="4248065"/>
            <a:ext cx="6107027" cy="646331"/>
          </a:xfrm>
          <a:prstGeom prst="rect">
            <a:avLst/>
          </a:prstGeom>
          <a:noFill/>
        </p:spPr>
        <p:txBody>
          <a:bodyPr wrap="square">
            <a:spAutoFit/>
          </a:bodyPr>
          <a:lstStyle/>
          <a:p>
            <a:pPr algn="l" fontAlgn="base"/>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料金に含まれるもの</a:t>
            </a:r>
            <a:r>
              <a:rPr lang="en-US" altLang="ja-JP" sz="1200" b="1" dirty="0">
                <a:solidFill>
                  <a:srgbClr val="333333"/>
                </a:solidFill>
                <a:latin typeface="Meiryo UI" panose="020B0604030504040204" pitchFamily="50" charset="-128"/>
                <a:ea typeface="Meiryo UI" panose="020B0604030504040204" pitchFamily="50" charset="-128"/>
              </a:rPr>
              <a:t>】</a:t>
            </a:r>
            <a:br>
              <a:rPr lang="ja-JP" altLang="en-US" sz="1200" b="1" dirty="0">
                <a:solidFill>
                  <a:srgbClr val="333333"/>
                </a:solidFill>
                <a:latin typeface="Meiryo UI" panose="020B0604030504040204" pitchFamily="50" charset="-128"/>
                <a:ea typeface="Meiryo UI" panose="020B0604030504040204" pitchFamily="50" charset="-128"/>
              </a:rPr>
            </a:br>
            <a:r>
              <a:rPr lang="ja-JP" altLang="en-US" sz="1200" b="1" dirty="0">
                <a:solidFill>
                  <a:srgbClr val="333333"/>
                </a:solidFill>
                <a:latin typeface="Meiryo UI" panose="020B0604030504040204" pitchFamily="50" charset="-128"/>
                <a:ea typeface="Meiryo UI" panose="020B0604030504040204" pitchFamily="50" charset="-128"/>
              </a:rPr>
              <a:t>・往復航空運賃（エコノミークラス） ・現地空港送往復迎費 ・宿泊費（ホームステイ） </a:t>
            </a:r>
            <a:endParaRPr lang="en-US" altLang="ja-JP" sz="1200" b="1" dirty="0">
              <a:solidFill>
                <a:srgbClr val="333333"/>
              </a:solidFill>
              <a:latin typeface="Meiryo UI" panose="020B0604030504040204" pitchFamily="50" charset="-128"/>
              <a:ea typeface="Meiryo UI" panose="020B0604030504040204" pitchFamily="50" charset="-128"/>
            </a:endParaRPr>
          </a:p>
          <a:p>
            <a:pPr algn="l" fontAlgn="base"/>
            <a:r>
              <a:rPr lang="ja-JP" altLang="en-US" sz="1200" b="1" dirty="0">
                <a:solidFill>
                  <a:srgbClr val="333333"/>
                </a:solidFill>
                <a:latin typeface="Meiryo UI" panose="020B0604030504040204" pitchFamily="50" charset="-128"/>
                <a:ea typeface="Meiryo UI" panose="020B0604030504040204" pitchFamily="50" charset="-128"/>
              </a:rPr>
              <a:t>・研修プログラム費用（入学金、研修内に含まれる授業料、基本教材費）</a:t>
            </a:r>
            <a:endParaRPr lang="en-US" altLang="ja-JP" sz="1200" b="1" dirty="0">
              <a:solidFill>
                <a:srgbClr val="333333"/>
              </a:solidFill>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723430" y="5092101"/>
            <a:ext cx="9147683" cy="1200329"/>
          </a:xfrm>
          <a:prstGeom prst="rect">
            <a:avLst/>
          </a:prstGeom>
          <a:noFill/>
        </p:spPr>
        <p:txBody>
          <a:bodyPr wrap="square">
            <a:spAutoFit/>
          </a:bodyPr>
          <a:lstStyle/>
          <a:p>
            <a:pPr fontAlgn="base"/>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料金に含まれないもの</a:t>
            </a:r>
            <a:r>
              <a:rPr lang="en-US" altLang="ja-JP" sz="1200" b="1" dirty="0">
                <a:solidFill>
                  <a:srgbClr val="333333"/>
                </a:solidFill>
                <a:latin typeface="Meiryo UI" panose="020B0604030504040204" pitchFamily="50" charset="-128"/>
                <a:ea typeface="Meiryo UI" panose="020B0604030504040204" pitchFamily="50" charset="-128"/>
              </a:rPr>
              <a:t>】  ※</a:t>
            </a:r>
            <a:r>
              <a:rPr lang="ja-JP" altLang="en-US" sz="1200" b="1" dirty="0">
                <a:solidFill>
                  <a:srgbClr val="333333"/>
                </a:solidFill>
                <a:latin typeface="Meiryo UI" panose="020B0604030504040204" pitchFamily="50" charset="-128"/>
                <a:ea typeface="Meiryo UI" panose="020B0604030504040204" pitchFamily="50" charset="-128"/>
              </a:rPr>
              <a:t>上記の他は代金に含まれておりません。その一部を例示します。</a:t>
            </a:r>
            <a:br>
              <a:rPr lang="ja-JP" altLang="en-US" sz="1200" b="1" dirty="0">
                <a:solidFill>
                  <a:srgbClr val="333333"/>
                </a:solidFill>
                <a:latin typeface="Meiryo UI" panose="020B0604030504040204" pitchFamily="50" charset="-128"/>
                <a:ea typeface="Meiryo UI" panose="020B0604030504040204" pitchFamily="50" charset="-128"/>
              </a:rPr>
            </a:br>
            <a:r>
              <a:rPr lang="ja-JP" altLang="en-US" sz="1200" b="1" dirty="0">
                <a:solidFill>
                  <a:srgbClr val="333333"/>
                </a:solidFill>
                <a:latin typeface="Meiryo UI" panose="020B0604030504040204" pitchFamily="50" charset="-128"/>
                <a:ea typeface="Meiryo UI" panose="020B0604030504040204" pitchFamily="50" charset="-128"/>
              </a:rPr>
              <a:t>●燃油サーチャージ</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目安額￥</a:t>
            </a:r>
            <a:r>
              <a:rPr lang="en-US" altLang="ja-JP" sz="1200" b="1" dirty="0">
                <a:solidFill>
                  <a:srgbClr val="333333"/>
                </a:solidFill>
                <a:latin typeface="Meiryo UI" panose="020B0604030504040204" pitchFamily="50" charset="-128"/>
                <a:ea typeface="Meiryo UI" panose="020B0604030504040204" pitchFamily="50" charset="-128"/>
              </a:rPr>
              <a:t>46,200-/2</a:t>
            </a:r>
            <a:r>
              <a:rPr lang="ja-JP" altLang="en-US" sz="1200" b="1" dirty="0">
                <a:solidFill>
                  <a:srgbClr val="333333"/>
                </a:solidFill>
                <a:latin typeface="Meiryo UI" panose="020B0604030504040204" pitchFamily="50" charset="-128"/>
                <a:ea typeface="Meiryo UI" panose="020B0604030504040204" pitchFamily="50" charset="-128"/>
              </a:rPr>
              <a:t>ヵ月に一度変動あり</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 ●海外空港諸税等</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目安額￥</a:t>
            </a:r>
            <a:r>
              <a:rPr lang="en-US" altLang="ja-JP" sz="1200" b="1" dirty="0">
                <a:solidFill>
                  <a:srgbClr val="333333"/>
                </a:solidFill>
                <a:latin typeface="Meiryo UI" panose="020B0604030504040204" pitchFamily="50" charset="-128"/>
                <a:ea typeface="Meiryo UI" panose="020B0604030504040204" pitchFamily="50" charset="-128"/>
              </a:rPr>
              <a:t>11,740-</a:t>
            </a:r>
            <a:r>
              <a:rPr lang="ja-JP" altLang="en-US" sz="1200" b="1" dirty="0">
                <a:solidFill>
                  <a:srgbClr val="333333"/>
                </a:solidFill>
                <a:latin typeface="Meiryo UI" panose="020B0604030504040204" pitchFamily="50" charset="-128"/>
                <a:ea typeface="Meiryo UI" panose="020B0604030504040204" pitchFamily="50" charset="-128"/>
              </a:rPr>
              <a:t>）</a:t>
            </a:r>
            <a:endParaRPr lang="en-US" altLang="ja-JP" sz="1200" b="1" dirty="0">
              <a:solidFill>
                <a:srgbClr val="333333"/>
              </a:solidFill>
              <a:latin typeface="Meiryo UI" panose="020B0604030504040204" pitchFamily="50" charset="-128"/>
              <a:ea typeface="Meiryo UI" panose="020B0604030504040204" pitchFamily="50" charset="-128"/>
            </a:endParaRPr>
          </a:p>
          <a:p>
            <a:pPr fontAlgn="base"/>
            <a:r>
              <a:rPr lang="ja-JP" altLang="en-US" sz="1200" b="1" dirty="0">
                <a:solidFill>
                  <a:srgbClr val="333333"/>
                </a:solidFill>
                <a:latin typeface="Meiryo UI" panose="020B0604030504040204" pitchFamily="50" charset="-128"/>
                <a:ea typeface="Meiryo UI" panose="020B0604030504040204" pitchFamily="50" charset="-128"/>
              </a:rPr>
              <a:t>●羽田空港施設使用料</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a:t>
            </a:r>
            <a:r>
              <a:rPr lang="en-US" altLang="ja-JP" sz="1200" b="1" dirty="0">
                <a:solidFill>
                  <a:srgbClr val="333333"/>
                </a:solidFill>
                <a:latin typeface="Meiryo UI" panose="020B0604030504040204" pitchFamily="50" charset="-128"/>
                <a:ea typeface="Meiryo UI" panose="020B0604030504040204" pitchFamily="50" charset="-128"/>
              </a:rPr>
              <a:t>2950-)</a:t>
            </a:r>
            <a:r>
              <a:rPr lang="ja-JP" altLang="en-US" sz="1200" b="1" dirty="0">
                <a:solidFill>
                  <a:srgbClr val="333333"/>
                </a:solidFill>
                <a:latin typeface="Meiryo UI" panose="020B0604030504040204" pitchFamily="50" charset="-128"/>
                <a:ea typeface="Meiryo UI" panose="020B0604030504040204" pitchFamily="50" charset="-128"/>
              </a:rPr>
              <a:t> ●国際観光旅客税</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a:t>
            </a:r>
            <a:r>
              <a:rPr lang="en-US" altLang="ja-JP" sz="1200" b="1" dirty="0">
                <a:solidFill>
                  <a:srgbClr val="333333"/>
                </a:solidFill>
                <a:latin typeface="Meiryo UI" panose="020B0604030504040204" pitchFamily="50" charset="-128"/>
                <a:ea typeface="Meiryo UI" panose="020B0604030504040204" pitchFamily="50" charset="-128"/>
              </a:rPr>
              <a:t>1,000-)</a:t>
            </a:r>
            <a:r>
              <a:rPr lang="ja-JP" altLang="en-US" sz="1200" b="1" dirty="0">
                <a:solidFill>
                  <a:srgbClr val="333333"/>
                </a:solidFill>
                <a:latin typeface="Meiryo UI" panose="020B0604030504040204" pitchFamily="50" charset="-128"/>
                <a:ea typeface="Meiryo UI" panose="020B0604030504040204" pitchFamily="50" charset="-128"/>
              </a:rPr>
              <a:t> </a:t>
            </a:r>
            <a:endParaRPr lang="en-US" altLang="ja-JP" sz="1200" b="1" dirty="0">
              <a:solidFill>
                <a:srgbClr val="333333"/>
              </a:solidFill>
              <a:latin typeface="Meiryo UI" panose="020B0604030504040204" pitchFamily="50" charset="-128"/>
              <a:ea typeface="Meiryo UI" panose="020B0604030504040204" pitchFamily="50" charset="-128"/>
            </a:endParaRPr>
          </a:p>
          <a:p>
            <a:pPr algn="l" fontAlgn="base"/>
            <a:r>
              <a:rPr lang="ja-JP" altLang="en-US" sz="1200" b="1" dirty="0">
                <a:solidFill>
                  <a:srgbClr val="333333"/>
                </a:solidFill>
                <a:latin typeface="Meiryo UI" panose="020B0604030504040204" pitchFamily="50" charset="-128"/>
                <a:ea typeface="Meiryo UI" panose="020B0604030504040204" pitchFamily="50" charset="-128"/>
              </a:rPr>
              <a:t>●滞在中の食事費用 ●週末アクティビティ費用 ●個人的費用</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交通費・通信費など</a:t>
            </a:r>
            <a:r>
              <a:rPr lang="en-US" altLang="ja-JP" sz="1200" b="1" dirty="0">
                <a:solidFill>
                  <a:srgbClr val="333333"/>
                </a:solidFill>
                <a:latin typeface="Meiryo UI" panose="020B0604030504040204" pitchFamily="50" charset="-128"/>
                <a:ea typeface="Meiryo UI" panose="020B0604030504040204" pitchFamily="50" charset="-128"/>
              </a:rPr>
              <a:t>)</a:t>
            </a:r>
            <a:r>
              <a:rPr lang="ja-JP" altLang="en-US" sz="1200" b="1" dirty="0">
                <a:solidFill>
                  <a:srgbClr val="333333"/>
                </a:solidFill>
                <a:latin typeface="Meiryo UI" panose="020B0604030504040204" pitchFamily="50" charset="-128"/>
                <a:ea typeface="Meiryo UI" panose="020B0604030504040204" pitchFamily="50" charset="-128"/>
              </a:rPr>
              <a:t> </a:t>
            </a:r>
            <a:endParaRPr lang="en-US" altLang="ja-JP" sz="1200" b="1" dirty="0">
              <a:solidFill>
                <a:srgbClr val="333333"/>
              </a:solidFill>
              <a:latin typeface="Meiryo UI" panose="020B0604030504040204" pitchFamily="50" charset="-128"/>
              <a:ea typeface="Meiryo UI" panose="020B0604030504040204" pitchFamily="50" charset="-128"/>
            </a:endParaRPr>
          </a:p>
          <a:p>
            <a:pPr algn="l" fontAlgn="base"/>
            <a:r>
              <a:rPr lang="ja-JP" altLang="en-US" sz="1200" b="1" dirty="0">
                <a:solidFill>
                  <a:srgbClr val="333333"/>
                </a:solidFill>
                <a:latin typeface="Meiryo UI" panose="020B0604030504040204" pitchFamily="50" charset="-128"/>
                <a:ea typeface="Meiryo UI" panose="020B0604030504040204" pitchFamily="50" charset="-128"/>
              </a:rPr>
              <a:t>●自由行動中の一切の費用 ●海外旅行保険料等 ●パスポート取得に係る費用</a:t>
            </a:r>
            <a:endParaRPr lang="en-US" altLang="ja-JP" sz="1200" b="1" dirty="0">
              <a:solidFill>
                <a:srgbClr val="333333"/>
              </a:solidFill>
              <a:latin typeface="Meiryo UI" panose="020B0604030504040204" pitchFamily="50" charset="-128"/>
              <a:ea typeface="Meiryo UI" panose="020B0604030504040204" pitchFamily="50" charset="-128"/>
            </a:endParaRPr>
          </a:p>
          <a:p>
            <a:pPr algn="l" fontAlgn="base"/>
            <a:r>
              <a:rPr lang="ja-JP" altLang="en-US" sz="1200" b="1" dirty="0">
                <a:solidFill>
                  <a:srgbClr val="333333"/>
                </a:solidFill>
                <a:latin typeface="Meiryo UI" panose="020B0604030504040204" pitchFamily="50" charset="-128"/>
                <a:ea typeface="Meiryo UI" panose="020B0604030504040204" pitchFamily="50" charset="-128"/>
              </a:rPr>
              <a:t>●自宅から発着空港間の交通費    など</a:t>
            </a:r>
          </a:p>
        </p:txBody>
      </p:sp>
      <p:graphicFrame>
        <p:nvGraphicFramePr>
          <p:cNvPr id="12" name="表 11">
            <a:extLst>
              <a:ext uri="{FF2B5EF4-FFF2-40B4-BE49-F238E27FC236}">
                <a16:creationId xmlns:a16="http://schemas.microsoft.com/office/drawing/2014/main" id="{65EB00AF-79A1-FE9A-2563-835F8F6A5FDF}"/>
              </a:ext>
            </a:extLst>
          </p:cNvPr>
          <p:cNvGraphicFramePr>
            <a:graphicFrameLocks noGrp="1"/>
          </p:cNvGraphicFramePr>
          <p:nvPr/>
        </p:nvGraphicFramePr>
        <p:xfrm>
          <a:off x="1432193" y="870333"/>
          <a:ext cx="8438920" cy="376428"/>
        </p:xfrm>
        <a:graphic>
          <a:graphicData uri="http://schemas.openxmlformats.org/drawingml/2006/table">
            <a:tbl>
              <a:tblPr/>
              <a:tblGrid>
                <a:gridCol w="8438920">
                  <a:extLst>
                    <a:ext uri="{9D8B030D-6E8A-4147-A177-3AD203B41FA5}">
                      <a16:colId xmlns:a16="http://schemas.microsoft.com/office/drawing/2014/main" val="461229332"/>
                    </a:ext>
                  </a:extLst>
                </a:gridCol>
              </a:tblGrid>
              <a:tr h="0">
                <a:tc>
                  <a:txBody>
                    <a:bodyPr/>
                    <a:lstStyle/>
                    <a:p>
                      <a:endParaRPr kumimoji="1" lang="ja-JP" altLang="en-US" dirty="0"/>
                    </a:p>
                  </a:txBody>
                  <a:tcPr>
                    <a:lnL w="12700" cmpd="sng">
                      <a:solidFill>
                        <a:schemeClr val="bg1"/>
                      </a:solidFill>
                      <a:prstDash val="solid"/>
                    </a:lnL>
                    <a:lnR w="12700" cmpd="sng">
                      <a:solidFill>
                        <a:schemeClr val="bg1"/>
                      </a:solidFill>
                      <a:prstDash val="solid"/>
                    </a:lnR>
                    <a:lnT w="12700" cmpd="sng">
                      <a:solidFill>
                        <a:schemeClr val="bg1"/>
                      </a:solidFill>
                      <a:prstDash val="solid"/>
                    </a:lnT>
                    <a:lnB w="12700" cmpd="sng">
                      <a:solidFill>
                        <a:schemeClr val="bg1"/>
                      </a:solidFill>
                      <a:prstDash val="solid"/>
                    </a:lnB>
                  </a:tcPr>
                </a:tc>
                <a:extLst>
                  <a:ext uri="{0D108BD9-81ED-4DB2-BD59-A6C34878D82A}">
                    <a16:rowId xmlns:a16="http://schemas.microsoft.com/office/drawing/2014/main" val="3499226449"/>
                  </a:ext>
                </a:extLst>
              </a:tr>
            </a:tbl>
          </a:graphicData>
        </a:graphic>
      </p:graphicFrame>
      <p:sp>
        <p:nvSpPr>
          <p:cNvPr id="15" name="テキスト ボックス 14">
            <a:extLst>
              <a:ext uri="{FF2B5EF4-FFF2-40B4-BE49-F238E27FC236}">
                <a16:creationId xmlns:a16="http://schemas.microsoft.com/office/drawing/2014/main" id="{66F3605D-A799-7C42-3CC6-8F2CE8B64838}"/>
              </a:ext>
            </a:extLst>
          </p:cNvPr>
          <p:cNvSpPr txBox="1"/>
          <p:nvPr/>
        </p:nvSpPr>
        <p:spPr>
          <a:xfrm>
            <a:off x="145499" y="69190"/>
            <a:ext cx="3752193" cy="461665"/>
          </a:xfrm>
          <a:prstGeom prst="rect">
            <a:avLst/>
          </a:prstGeom>
          <a:noFill/>
        </p:spPr>
        <p:txBody>
          <a:bodyPr wrap="square" rtlCol="0">
            <a:spAutoFit/>
          </a:bodyPr>
          <a:lstStyle/>
          <a:p>
            <a:r>
              <a:rPr kumimoji="1" lang="ja-JP" altLang="en-US" sz="2400" b="1" dirty="0">
                <a:solidFill>
                  <a:srgbClr val="10069F"/>
                </a:solidFill>
                <a:latin typeface="メイリオ" panose="020B0604030504040204" pitchFamily="50" charset="-128"/>
                <a:ea typeface="メイリオ" panose="020B0604030504040204" pitchFamily="50" charset="-128"/>
              </a:rPr>
              <a:t>募集要項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8D59-3A8E-791F-1D86-8190FCF03D9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BCAC0B4-6D37-A939-DD9A-AE4E81863D99}"/>
              </a:ext>
            </a:extLst>
          </p:cNvPr>
          <p:cNvSpPr>
            <a:spLocks noGrp="1"/>
          </p:cNvSpPr>
          <p:nvPr>
            <p:ph type="sldNum" sz="quarter" idx="12"/>
          </p:nvPr>
        </p:nvSpPr>
        <p:spPr bwMode="gray">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F8B9415-3B1B-FF4B-8143-BC6A4D000ABB}" type="slidenum">
              <a:rPr kumimoji="1" lang="ja-JP" altLang="en-US" smtClean="0"/>
              <a:t>21</a:t>
            </a:fld>
            <a:endParaRPr kumimoji="1" lang="ja-JP" altLang="en-US"/>
          </a:p>
        </p:txBody>
      </p:sp>
      <p:sp>
        <p:nvSpPr>
          <p:cNvPr id="3" name="タイトル 2">
            <a:extLst>
              <a:ext uri="{FF2B5EF4-FFF2-40B4-BE49-F238E27FC236}">
                <a16:creationId xmlns:a16="http://schemas.microsoft.com/office/drawing/2014/main" id="{0AFA1891-5880-A364-5040-09E29B5FA9B9}"/>
              </a:ext>
            </a:extLst>
          </p:cNvPr>
          <p:cNvSpPr>
            <a:spLocks noGrp="1"/>
          </p:cNvSpPr>
          <p:nvPr>
            <p:ph type="title"/>
          </p:nvPr>
        </p:nvSpPr>
        <p:spPr/>
        <p:txBody>
          <a:bodyPr/>
          <a:lstStyle/>
          <a:p>
            <a:r>
              <a:rPr kumimoji="1" lang="ja-JP" altLang="en-US"/>
              <a:t>プログラム</a:t>
            </a:r>
            <a:r>
              <a:rPr kumimoji="1" lang="ja-JP" altLang="en-US" dirty="0"/>
              <a:t>概要</a:t>
            </a:r>
          </a:p>
        </p:txBody>
      </p:sp>
      <p:graphicFrame>
        <p:nvGraphicFramePr>
          <p:cNvPr id="4" name="表 3">
            <a:extLst>
              <a:ext uri="{FF2B5EF4-FFF2-40B4-BE49-F238E27FC236}">
                <a16:creationId xmlns:a16="http://schemas.microsoft.com/office/drawing/2014/main" id="{A2534121-08CF-6835-0128-52C2080CC9A4}"/>
              </a:ext>
            </a:extLst>
          </p:cNvPr>
          <p:cNvGraphicFramePr>
            <a:graphicFrameLocks/>
          </p:cNvGraphicFramePr>
          <p:nvPr>
            <p:extLst>
              <p:ext uri="{D42A27DB-BD31-4B8C-83A1-F6EECF244321}">
                <p14:modId xmlns:p14="http://schemas.microsoft.com/office/powerpoint/2010/main" val="2618879357"/>
              </p:ext>
            </p:extLst>
          </p:nvPr>
        </p:nvGraphicFramePr>
        <p:xfrm>
          <a:off x="74638" y="1420628"/>
          <a:ext cx="10076045" cy="2220008"/>
        </p:xfrm>
        <a:graphic>
          <a:graphicData uri="http://schemas.openxmlformats.org/drawingml/2006/table">
            <a:tbl>
              <a:tblPr firstRow="1" bandRow="1">
                <a:tableStyleId>{93296810-A885-4BE3-A3E7-6D5BEEA58F35}</a:tableStyleId>
              </a:tblPr>
              <a:tblGrid>
                <a:gridCol w="1247153">
                  <a:extLst>
                    <a:ext uri="{9D8B030D-6E8A-4147-A177-3AD203B41FA5}">
                      <a16:colId xmlns:a16="http://schemas.microsoft.com/office/drawing/2014/main" val="1261718452"/>
                    </a:ext>
                  </a:extLst>
                </a:gridCol>
                <a:gridCol w="1799784">
                  <a:extLst>
                    <a:ext uri="{9D8B030D-6E8A-4147-A177-3AD203B41FA5}">
                      <a16:colId xmlns:a16="http://schemas.microsoft.com/office/drawing/2014/main" val="534208719"/>
                    </a:ext>
                  </a:extLst>
                </a:gridCol>
                <a:gridCol w="1799784">
                  <a:extLst>
                    <a:ext uri="{9D8B030D-6E8A-4147-A177-3AD203B41FA5}">
                      <a16:colId xmlns:a16="http://schemas.microsoft.com/office/drawing/2014/main" val="2316341372"/>
                    </a:ext>
                  </a:extLst>
                </a:gridCol>
                <a:gridCol w="1799784">
                  <a:extLst>
                    <a:ext uri="{9D8B030D-6E8A-4147-A177-3AD203B41FA5}">
                      <a16:colId xmlns:a16="http://schemas.microsoft.com/office/drawing/2014/main" val="186613077"/>
                    </a:ext>
                  </a:extLst>
                </a:gridCol>
                <a:gridCol w="1799784">
                  <a:extLst>
                    <a:ext uri="{9D8B030D-6E8A-4147-A177-3AD203B41FA5}">
                      <a16:colId xmlns:a16="http://schemas.microsoft.com/office/drawing/2014/main" val="1420864874"/>
                    </a:ext>
                  </a:extLst>
                </a:gridCol>
                <a:gridCol w="1629756">
                  <a:extLst>
                    <a:ext uri="{9D8B030D-6E8A-4147-A177-3AD203B41FA5}">
                      <a16:colId xmlns:a16="http://schemas.microsoft.com/office/drawing/2014/main" val="1484282484"/>
                    </a:ext>
                  </a:extLst>
                </a:gridCol>
              </a:tblGrid>
              <a:tr h="413142">
                <a:tc>
                  <a:txBody>
                    <a:bodyPr/>
                    <a:lstStyle/>
                    <a:p>
                      <a:pPr algn="ctr"/>
                      <a:endParaRPr kumimoji="1" lang="ja-JP" altLang="en-US" sz="1400" dirty="0"/>
                    </a:p>
                  </a:txBody>
                  <a:tcPr anchor="ctr">
                    <a:lnTlToBr w="12700" cap="flat" cmpd="sng" algn="ctr">
                      <a:solidFill>
                        <a:schemeClr val="bg1"/>
                      </a:solidFill>
                      <a:prstDash val="solid"/>
                      <a:round/>
                      <a:headEnd type="none" w="med" len="med"/>
                      <a:tailEnd type="none" w="med" len="med"/>
                    </a:lnTlToBr>
                    <a:solidFill>
                      <a:srgbClr val="196B24"/>
                    </a:solidFill>
                  </a:tcPr>
                </a:tc>
                <a:tc>
                  <a:txBody>
                    <a:bodyPr/>
                    <a:lstStyle/>
                    <a:p>
                      <a:pPr algn="ctr"/>
                      <a:r>
                        <a:rPr kumimoji="1" lang="en-US" altLang="ja-JP" dirty="0"/>
                        <a:t>Mon</a:t>
                      </a:r>
                      <a:endParaRPr kumimoji="1" lang="ja-JP" altLang="en-US" sz="1400" dirty="0"/>
                    </a:p>
                  </a:txBody>
                  <a:tcPr>
                    <a:solidFill>
                      <a:srgbClr val="196B24"/>
                    </a:solidFill>
                  </a:tcPr>
                </a:tc>
                <a:tc>
                  <a:txBody>
                    <a:bodyPr/>
                    <a:lstStyle/>
                    <a:p>
                      <a:pPr algn="ctr"/>
                      <a:r>
                        <a:rPr kumimoji="1" lang="en-US" altLang="ja-JP" dirty="0"/>
                        <a:t>Tue</a:t>
                      </a:r>
                      <a:endParaRPr kumimoji="1" lang="ja-JP" altLang="en-US" dirty="0"/>
                    </a:p>
                  </a:txBody>
                  <a:tcPr>
                    <a:solidFill>
                      <a:srgbClr val="196B24"/>
                    </a:solidFill>
                  </a:tcPr>
                </a:tc>
                <a:tc>
                  <a:txBody>
                    <a:bodyPr/>
                    <a:lstStyle/>
                    <a:p>
                      <a:pPr algn="ctr"/>
                      <a:r>
                        <a:rPr kumimoji="1" lang="en-US" altLang="ja-JP" dirty="0"/>
                        <a:t>Wed</a:t>
                      </a:r>
                      <a:endParaRPr kumimoji="1" lang="ja-JP" altLang="en-US" dirty="0"/>
                    </a:p>
                  </a:txBody>
                  <a:tcPr>
                    <a:solidFill>
                      <a:srgbClr val="196B24"/>
                    </a:solidFill>
                  </a:tcPr>
                </a:tc>
                <a:tc>
                  <a:txBody>
                    <a:bodyPr/>
                    <a:lstStyle/>
                    <a:p>
                      <a:pPr algn="ctr"/>
                      <a:r>
                        <a:rPr kumimoji="1" lang="en-US" altLang="ja-JP" dirty="0"/>
                        <a:t>Thu</a:t>
                      </a:r>
                      <a:endParaRPr kumimoji="1" lang="ja-JP" altLang="en-US" dirty="0"/>
                    </a:p>
                  </a:txBody>
                  <a:tcPr>
                    <a:solidFill>
                      <a:srgbClr val="196B24"/>
                    </a:solidFill>
                  </a:tcPr>
                </a:tc>
                <a:tc>
                  <a:txBody>
                    <a:bodyPr/>
                    <a:lstStyle/>
                    <a:p>
                      <a:pPr algn="ctr"/>
                      <a:r>
                        <a:rPr kumimoji="1" lang="en-US" altLang="ja-JP" dirty="0"/>
                        <a:t>Fri</a:t>
                      </a:r>
                      <a:endParaRPr kumimoji="1" lang="ja-JP" altLang="en-US" dirty="0"/>
                    </a:p>
                  </a:txBody>
                  <a:tcPr>
                    <a:solidFill>
                      <a:srgbClr val="196B24"/>
                    </a:solidFill>
                  </a:tcPr>
                </a:tc>
                <a:extLst>
                  <a:ext uri="{0D108BD9-81ED-4DB2-BD59-A6C34878D82A}">
                    <a16:rowId xmlns:a16="http://schemas.microsoft.com/office/drawing/2014/main" val="979735398"/>
                  </a:ext>
                </a:extLst>
              </a:tr>
              <a:tr h="568698">
                <a:tc>
                  <a:txBody>
                    <a:bodyPr/>
                    <a:lstStyle/>
                    <a:p>
                      <a:pPr algn="ctr"/>
                      <a:r>
                        <a:rPr kumimoji="1" lang="en-US" altLang="ja-JP" sz="1600" dirty="0">
                          <a:solidFill>
                            <a:schemeClr val="tx1"/>
                          </a:solidFill>
                        </a:rPr>
                        <a:t>9:00-10:15</a:t>
                      </a:r>
                    </a:p>
                  </a:txBody>
                  <a:tcPr>
                    <a:solidFill>
                      <a:srgbClr val="CCD4CC"/>
                    </a:solidFill>
                  </a:tcPr>
                </a:tc>
                <a:tc>
                  <a:txBody>
                    <a:bodyPr/>
                    <a:lstStyle/>
                    <a:p>
                      <a:r>
                        <a:rPr kumimoji="1" lang="en-US" altLang="ja-JP" sz="1600">
                          <a:solidFill>
                            <a:schemeClr val="tx1"/>
                          </a:solidFill>
                        </a:rPr>
                        <a:t>Practical Speaking </a:t>
                      </a:r>
                    </a:p>
                    <a:p>
                      <a:r>
                        <a:rPr kumimoji="1" lang="en-US" altLang="ja-JP" sz="1600">
                          <a:solidFill>
                            <a:schemeClr val="tx1"/>
                          </a:solidFill>
                        </a:rPr>
                        <a:t>Skill</a:t>
                      </a:r>
                      <a:endParaRPr kumimoji="1" lang="en-US" altLang="ja-JP" sz="1600" dirty="0">
                        <a:solidFill>
                          <a:schemeClr val="tx1"/>
                        </a:solidFill>
                      </a:endParaRPr>
                    </a:p>
                  </a:txBody>
                  <a:tcPr>
                    <a:solidFill>
                      <a:srgbClr val="CCD4CC"/>
                    </a:solidFill>
                  </a:tcPr>
                </a:tc>
                <a:tc>
                  <a:txBody>
                    <a:bodyPr/>
                    <a:lstStyle/>
                    <a:p>
                      <a:r>
                        <a:rPr kumimoji="1" lang="en-US" altLang="ja-JP" sz="1600" dirty="0">
                          <a:solidFill>
                            <a:schemeClr val="tx1"/>
                          </a:solidFill>
                        </a:rPr>
                        <a:t>Communication Practice</a:t>
                      </a:r>
                      <a:endParaRPr kumimoji="1" lang="ja-JP" altLang="en-US" sz="1600" dirty="0">
                        <a:solidFill>
                          <a:schemeClr val="tx1"/>
                        </a:solidFill>
                      </a:endParaRPr>
                    </a:p>
                  </a:txBody>
                  <a:tcPr>
                    <a:solidFill>
                      <a:srgbClr val="CCD4CC"/>
                    </a:solidFill>
                  </a:tcPr>
                </a:tc>
                <a:tc>
                  <a:txBody>
                    <a:bodyPr/>
                    <a:lstStyle/>
                    <a:p>
                      <a:r>
                        <a:rPr kumimoji="1" lang="en-US" altLang="ja-JP" sz="1600" dirty="0">
                          <a:solidFill>
                            <a:schemeClr val="tx1"/>
                          </a:solidFill>
                        </a:rPr>
                        <a:t>Practical Speaking Skill</a:t>
                      </a:r>
                    </a:p>
                  </a:txBody>
                  <a:tcPr>
                    <a:solidFill>
                      <a:srgbClr val="CCD4CC"/>
                    </a:solidFill>
                  </a:tcPr>
                </a:tc>
                <a:tc>
                  <a:txBody>
                    <a:bodyPr/>
                    <a:lstStyle/>
                    <a:p>
                      <a:r>
                        <a:rPr kumimoji="1" lang="en-US" altLang="ja-JP" sz="1600" dirty="0">
                          <a:solidFill>
                            <a:schemeClr val="tx1"/>
                          </a:solidFill>
                        </a:rPr>
                        <a:t>Communication Practice</a:t>
                      </a:r>
                      <a:endParaRPr kumimoji="1" lang="ja-JP" altLang="en-US" sz="1600" dirty="0">
                        <a:solidFill>
                          <a:schemeClr val="tx1"/>
                        </a:solidFill>
                      </a:endParaRPr>
                    </a:p>
                  </a:txBody>
                  <a:tcPr>
                    <a:solidFill>
                      <a:srgbClr val="CCD4CC"/>
                    </a:solidFill>
                  </a:tcPr>
                </a:tc>
                <a:tc rowSpan="2">
                  <a:txBody>
                    <a:bodyPr/>
                    <a:lstStyle/>
                    <a:p>
                      <a:r>
                        <a:rPr kumimoji="1" lang="en-US" altLang="ja-JP" sz="1600" dirty="0">
                          <a:solidFill>
                            <a:schemeClr val="tx1"/>
                          </a:solidFill>
                        </a:rPr>
                        <a:t>English ㏌ Action</a:t>
                      </a:r>
                    </a:p>
                  </a:txBody>
                  <a:tcPr anchor="ctr">
                    <a:solidFill>
                      <a:srgbClr val="CCD4CC"/>
                    </a:solidFill>
                  </a:tcPr>
                </a:tc>
                <a:extLst>
                  <a:ext uri="{0D108BD9-81ED-4DB2-BD59-A6C34878D82A}">
                    <a16:rowId xmlns:a16="http://schemas.microsoft.com/office/drawing/2014/main" val="619645549"/>
                  </a:ext>
                </a:extLst>
              </a:tr>
              <a:tr h="413142">
                <a:tc>
                  <a:txBody>
                    <a:bodyPr/>
                    <a:lstStyle/>
                    <a:p>
                      <a:pPr algn="ctr"/>
                      <a:r>
                        <a:rPr kumimoji="1" lang="en-US" altLang="ja-JP" sz="1600" dirty="0">
                          <a:solidFill>
                            <a:schemeClr val="tx1"/>
                          </a:solidFill>
                        </a:rPr>
                        <a:t>10:30-11:45</a:t>
                      </a:r>
                      <a:endParaRPr kumimoji="1" lang="ja-JP" altLang="en-US" sz="1600" dirty="0">
                        <a:solidFill>
                          <a:schemeClr val="tx1"/>
                        </a:solidFill>
                      </a:endParaRPr>
                    </a:p>
                  </a:txBody>
                  <a:tcPr>
                    <a:solidFill>
                      <a:srgbClr val="E7EBE8"/>
                    </a:solidFill>
                  </a:tcPr>
                </a:tc>
                <a:tc>
                  <a:txBody>
                    <a:bodyPr/>
                    <a:lstStyle/>
                    <a:p>
                      <a:r>
                        <a:rPr kumimoji="1" lang="en-US" altLang="ja-JP" sz="1600" dirty="0" err="1">
                          <a:solidFill>
                            <a:schemeClr val="tx1"/>
                          </a:solidFill>
                        </a:rPr>
                        <a:t>Listenig&amp;Speaking</a:t>
                      </a:r>
                      <a:endParaRPr kumimoji="1" lang="ja-JP" altLang="en-US" sz="1600" dirty="0">
                        <a:solidFill>
                          <a:schemeClr val="tx1"/>
                        </a:solidFill>
                      </a:endParaRPr>
                    </a:p>
                  </a:txBody>
                  <a:tcPr>
                    <a:solidFill>
                      <a:srgbClr val="E7EBE8"/>
                    </a:solidFill>
                  </a:tcPr>
                </a:tc>
                <a:tc>
                  <a:txBody>
                    <a:bodyPr/>
                    <a:lstStyle/>
                    <a:p>
                      <a:r>
                        <a:rPr kumimoji="1" lang="en-US" altLang="ja-JP" sz="1600" dirty="0">
                          <a:solidFill>
                            <a:schemeClr val="tx1"/>
                          </a:solidFill>
                        </a:rPr>
                        <a:t>Reading</a:t>
                      </a:r>
                      <a:endParaRPr kumimoji="1" lang="ja-JP" altLang="en-US" sz="1600" dirty="0">
                        <a:solidFill>
                          <a:schemeClr val="tx1"/>
                        </a:solidFill>
                      </a:endParaRPr>
                    </a:p>
                  </a:txBody>
                  <a:tcPr>
                    <a:solidFill>
                      <a:srgbClr val="E7EBE8"/>
                    </a:solidFill>
                  </a:tcPr>
                </a:tc>
                <a:tc>
                  <a:txBody>
                    <a:bodyPr/>
                    <a:lstStyle/>
                    <a:p>
                      <a:r>
                        <a:rPr kumimoji="1" lang="en-US" altLang="ja-JP" sz="1600" dirty="0" err="1">
                          <a:solidFill>
                            <a:schemeClr val="tx1"/>
                          </a:solidFill>
                        </a:rPr>
                        <a:t>Listenig&amp;Speaking</a:t>
                      </a:r>
                      <a:endParaRPr kumimoji="1" lang="ja-JP" altLang="en-US" sz="1600" dirty="0">
                        <a:solidFill>
                          <a:schemeClr val="tx1"/>
                        </a:solidFill>
                      </a:endParaRPr>
                    </a:p>
                  </a:txBody>
                  <a:tcPr>
                    <a:solidFill>
                      <a:srgbClr val="E7EBE8"/>
                    </a:solidFill>
                  </a:tcPr>
                </a:tc>
                <a:tc>
                  <a:txBody>
                    <a:bodyPr/>
                    <a:lstStyle/>
                    <a:p>
                      <a:r>
                        <a:rPr kumimoji="1" lang="en-US" altLang="ja-JP" sz="1600" dirty="0">
                          <a:solidFill>
                            <a:schemeClr val="tx1"/>
                          </a:solidFill>
                        </a:rPr>
                        <a:t>Reading</a:t>
                      </a:r>
                      <a:endParaRPr kumimoji="1" lang="ja-JP" altLang="en-US" sz="1600" dirty="0">
                        <a:solidFill>
                          <a:schemeClr val="tx1"/>
                        </a:solidFill>
                      </a:endParaRPr>
                    </a:p>
                  </a:txBody>
                  <a:tcPr>
                    <a:solidFill>
                      <a:srgbClr val="E7EBE8"/>
                    </a:solidFill>
                  </a:tcPr>
                </a:tc>
                <a:tc vMerge="1">
                  <a:txBody>
                    <a:bodyPr/>
                    <a:lstStyle/>
                    <a:p>
                      <a:endParaRPr kumimoji="1" lang="ja-JP" altLang="en-US" dirty="0"/>
                    </a:p>
                  </a:txBody>
                  <a:tcPr>
                    <a:solidFill>
                      <a:srgbClr val="E7EBE8"/>
                    </a:solidFill>
                  </a:tcPr>
                </a:tc>
                <a:extLst>
                  <a:ext uri="{0D108BD9-81ED-4DB2-BD59-A6C34878D82A}">
                    <a16:rowId xmlns:a16="http://schemas.microsoft.com/office/drawing/2014/main" val="3763068599"/>
                  </a:ext>
                </a:extLst>
              </a:tr>
              <a:tr h="401462">
                <a:tc gridSpan="6">
                  <a:txBody>
                    <a:bodyPr/>
                    <a:lstStyle/>
                    <a:p>
                      <a:pPr marL="0" marR="0" lvl="0" indent="0" algn="ctr" defTabSz="950595" rtl="0" eaLnBrk="1" fontAlgn="auto" latinLnBrk="0" hangingPunct="1">
                        <a:lnSpc>
                          <a:spcPct val="100000"/>
                        </a:lnSpc>
                        <a:spcBef>
                          <a:spcPts val="0"/>
                        </a:spcBef>
                        <a:spcAft>
                          <a:spcPts val="0"/>
                        </a:spcAft>
                        <a:buClrTx/>
                        <a:buSzTx/>
                        <a:buFontTx/>
                        <a:buNone/>
                        <a:tabLst/>
                        <a:defRPr/>
                      </a:pPr>
                      <a:endParaRPr kumimoji="1" lang="ja-JP" altLang="en-US" sz="1200" b="1" dirty="0">
                        <a:highlight>
                          <a:srgbClr val="FFFF00"/>
                        </a:highlight>
                      </a:endParaRPr>
                    </a:p>
                  </a:txBody>
                  <a:tcPr anchor="ctr">
                    <a:solidFill>
                      <a:srgbClr val="CCD4CC"/>
                    </a:solidFill>
                  </a:tcPr>
                </a:tc>
                <a:tc hMerge="1">
                  <a:txBody>
                    <a:bodyPr/>
                    <a:lstStyle/>
                    <a:p>
                      <a:endParaRPr kumimoji="1" lang="ja-JP" altLang="en-US"/>
                    </a:p>
                  </a:txBody>
                  <a:tcPr/>
                </a:tc>
                <a:tc hMerge="1">
                  <a:txBody>
                    <a:bodyPr/>
                    <a:lstStyle/>
                    <a:p>
                      <a:endParaRPr kumimoji="1" lang="ja-JP" altLang="en-US" sz="1400" dirty="0">
                        <a:solidFill>
                          <a:schemeClr val="tx1">
                            <a:lumMod val="75000"/>
                            <a:lumOff val="25000"/>
                          </a:schemeClr>
                        </a:solidFill>
                      </a:endParaRPr>
                    </a:p>
                  </a:txBody>
                  <a:tcPr/>
                </a:tc>
                <a:tc hMerge="1">
                  <a:txBody>
                    <a:bodyPr/>
                    <a:lstStyle/>
                    <a:p>
                      <a:endParaRPr kumimoji="1" lang="ja-JP" altLang="en-US" sz="1400" dirty="0">
                        <a:solidFill>
                          <a:schemeClr val="tx1">
                            <a:lumMod val="75000"/>
                            <a:lumOff val="25000"/>
                          </a:schemeClr>
                        </a:solidFill>
                      </a:endParaRPr>
                    </a:p>
                  </a:txBody>
                  <a:tcPr/>
                </a:tc>
                <a:tc hMerge="1">
                  <a:txBody>
                    <a:bodyPr/>
                    <a:lstStyle/>
                    <a:p>
                      <a:endParaRPr kumimoji="1" lang="ja-JP" altLang="en-US" dirty="0">
                        <a:solidFill>
                          <a:schemeClr val="tx1">
                            <a:lumMod val="75000"/>
                            <a:lumOff val="25000"/>
                          </a:schemeClr>
                        </a:solidFill>
                      </a:endParaRPr>
                    </a:p>
                  </a:txBody>
                  <a:tcPr/>
                </a:tc>
                <a:tc hMerge="1">
                  <a:txBody>
                    <a:bodyPr/>
                    <a:lstStyle/>
                    <a:p>
                      <a:endParaRPr kumimoji="1" lang="ja-JP" altLang="en-US" dirty="0"/>
                    </a:p>
                  </a:txBody>
                  <a:tcPr anchor="ctr"/>
                </a:tc>
                <a:extLst>
                  <a:ext uri="{0D108BD9-81ED-4DB2-BD59-A6C34878D82A}">
                    <a16:rowId xmlns:a16="http://schemas.microsoft.com/office/drawing/2014/main" val="3417244265"/>
                  </a:ext>
                </a:extLst>
              </a:tr>
              <a:tr h="413142">
                <a:tc>
                  <a:txBody>
                    <a:bodyPr/>
                    <a:lstStyle/>
                    <a:p>
                      <a:pPr algn="ctr"/>
                      <a:r>
                        <a:rPr kumimoji="1" lang="ja-JP" altLang="en-US" sz="1600" dirty="0">
                          <a:solidFill>
                            <a:schemeClr val="tx1"/>
                          </a:solidFill>
                        </a:rPr>
                        <a:t>午後</a:t>
                      </a:r>
                    </a:p>
                  </a:txBody>
                  <a:tcPr anchor="ctr">
                    <a:solidFill>
                      <a:srgbClr val="E7EBE8"/>
                    </a:solidFill>
                  </a:tcPr>
                </a:tc>
                <a:tc gridSpan="5">
                  <a:txBody>
                    <a:bodyPr/>
                    <a:lstStyle/>
                    <a:p>
                      <a:pPr algn="ctr"/>
                      <a:r>
                        <a:rPr kumimoji="1" lang="ja-JP" altLang="en-US" sz="1600" dirty="0">
                          <a:solidFill>
                            <a:schemeClr val="tx1"/>
                          </a:solidFill>
                        </a:rPr>
                        <a:t>自由時間</a:t>
                      </a:r>
                    </a:p>
                  </a:txBody>
                  <a:tcPr anchor="ctr">
                    <a:solidFill>
                      <a:srgbClr val="E7EBE8"/>
                    </a:solidFill>
                  </a:tcPr>
                </a:tc>
                <a:tc hMerge="1">
                  <a:txBody>
                    <a:bodyPr/>
                    <a:lstStyle/>
                    <a:p>
                      <a:endParaRPr kumimoji="1" lang="ja-JP" altLang="en-US" sz="1400" dirty="0">
                        <a:solidFill>
                          <a:schemeClr val="tx1">
                            <a:lumMod val="75000"/>
                            <a:lumOff val="25000"/>
                          </a:schemeClr>
                        </a:solidFill>
                      </a:endParaRPr>
                    </a:p>
                  </a:txBody>
                  <a:tcPr/>
                </a:tc>
                <a:tc hMerge="1">
                  <a:txBody>
                    <a:bodyPr/>
                    <a:lstStyle/>
                    <a:p>
                      <a:endParaRPr/>
                    </a:p>
                  </a:txBody>
                  <a:tcPr/>
                </a:tc>
                <a:tc hMerge="1">
                  <a:txBody>
                    <a:bodyPr/>
                    <a:lstStyle/>
                    <a:p>
                      <a:endParaRPr kumimoji="1" lang="ja-JP" altLang="en-US" dirty="0">
                        <a:solidFill>
                          <a:schemeClr val="tx1">
                            <a:lumMod val="75000"/>
                            <a:lumOff val="25000"/>
                          </a:schemeClr>
                        </a:solidFill>
                      </a:endParaRPr>
                    </a:p>
                  </a:txBody>
                  <a:tcPr/>
                </a:tc>
                <a:tc hMerge="1">
                  <a:txBody>
                    <a:bodyPr/>
                    <a:lstStyle/>
                    <a:p>
                      <a:endParaRPr kumimoji="1" lang="ja-JP" altLang="en-US" dirty="0"/>
                    </a:p>
                  </a:txBody>
                  <a:tcPr/>
                </a:tc>
                <a:extLst>
                  <a:ext uri="{0D108BD9-81ED-4DB2-BD59-A6C34878D82A}">
                    <a16:rowId xmlns:a16="http://schemas.microsoft.com/office/drawing/2014/main" val="1941029915"/>
                  </a:ext>
                </a:extLst>
              </a:tr>
            </a:tbl>
          </a:graphicData>
        </a:graphic>
      </p:graphicFrame>
      <p:sp>
        <p:nvSpPr>
          <p:cNvPr id="11" name="テキスト ボックス 10">
            <a:extLst>
              <a:ext uri="{FF2B5EF4-FFF2-40B4-BE49-F238E27FC236}">
                <a16:creationId xmlns:a16="http://schemas.microsoft.com/office/drawing/2014/main" id="{0926DAA7-15B5-606D-C79B-D17382841605}"/>
              </a:ext>
            </a:extLst>
          </p:cNvPr>
          <p:cNvSpPr txBox="1"/>
          <p:nvPr/>
        </p:nvSpPr>
        <p:spPr>
          <a:xfrm>
            <a:off x="0" y="815125"/>
            <a:ext cx="4179862" cy="461665"/>
          </a:xfrm>
          <a:prstGeom prst="rect">
            <a:avLst/>
          </a:prstGeom>
          <a:noFill/>
        </p:spPr>
        <p:txBody>
          <a:bodyPr wrap="square" rtlCol="0">
            <a:spAutoFit/>
          </a:bodyPr>
          <a:lstStyle/>
          <a:p>
            <a:r>
              <a:rPr kumimoji="1" lang="en-US" altLang="ja-JP" sz="2400" dirty="0"/>
              <a:t>【</a:t>
            </a:r>
            <a:r>
              <a:rPr kumimoji="1" lang="ja-JP" altLang="en-US" sz="2400" dirty="0"/>
              <a:t>サンプルスケジュール</a:t>
            </a:r>
            <a:r>
              <a:rPr kumimoji="1" lang="en-US" altLang="ja-JP" sz="2400" dirty="0"/>
              <a:t>】</a:t>
            </a:r>
            <a:endParaRPr kumimoji="1" lang="ja-JP" altLang="en-US" sz="2400" dirty="0"/>
          </a:p>
        </p:txBody>
      </p:sp>
      <p:pic>
        <p:nvPicPr>
          <p:cNvPr id="17" name="Picture 4" descr="キャンパス">
            <a:extLst>
              <a:ext uri="{FF2B5EF4-FFF2-40B4-BE49-F238E27FC236}">
                <a16:creationId xmlns:a16="http://schemas.microsoft.com/office/drawing/2014/main" id="{75F175F0-DD96-94FB-F4AA-50D602CA0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1335" y="4051807"/>
            <a:ext cx="4447197" cy="295726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Graduation with Certificates">
            <a:extLst>
              <a:ext uri="{FF2B5EF4-FFF2-40B4-BE49-F238E27FC236}">
                <a16:creationId xmlns:a16="http://schemas.microsoft.com/office/drawing/2014/main" id="{ECE6F6B0-042F-B77E-998D-DFA716299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38" y="4051808"/>
            <a:ext cx="4078380" cy="2957267"/>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047E5464-12E4-0569-0567-14E20BDB1407}"/>
              </a:ext>
            </a:extLst>
          </p:cNvPr>
          <p:cNvSpPr txBox="1">
            <a:spLocks/>
          </p:cNvSpPr>
          <p:nvPr/>
        </p:nvSpPr>
        <p:spPr>
          <a:xfrm>
            <a:off x="74638" y="1556388"/>
            <a:ext cx="660400" cy="338554"/>
          </a:xfrm>
          <a:prstGeom prst="rect">
            <a:avLst/>
          </a:prstGeom>
          <a:noFill/>
        </p:spPr>
        <p:txBody>
          <a:bodyPr wrap="square" rtlCol="0">
            <a:spAutoFit/>
          </a:bodyPr>
          <a:lstStyle/>
          <a:p>
            <a:r>
              <a:rPr kumimoji="1" lang="ja-JP" altLang="en-US" sz="1600" dirty="0">
                <a:solidFill>
                  <a:schemeClr val="bg1"/>
                </a:solidFill>
                <a:latin typeface="メイリオ" panose="020B0604030504040204" pitchFamily="50" charset="-128"/>
                <a:ea typeface="メイリオ" panose="020B0604030504040204" pitchFamily="50" charset="-128"/>
              </a:rPr>
              <a:t>時間</a:t>
            </a:r>
            <a:endParaRPr kumimoji="1" lang="en-US" altLang="ja-JP" sz="1600" dirty="0">
              <a:solidFill>
                <a:schemeClr val="bg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612FDD9F-9446-9097-AB1F-4DF05421331E}"/>
              </a:ext>
            </a:extLst>
          </p:cNvPr>
          <p:cNvSpPr txBox="1">
            <a:spLocks/>
          </p:cNvSpPr>
          <p:nvPr/>
        </p:nvSpPr>
        <p:spPr>
          <a:xfrm>
            <a:off x="780239" y="1410118"/>
            <a:ext cx="730250" cy="338554"/>
          </a:xfrm>
          <a:prstGeom prst="rect">
            <a:avLst/>
          </a:prstGeom>
          <a:noFill/>
        </p:spPr>
        <p:txBody>
          <a:bodyPr wrap="square" rtlCol="0">
            <a:spAutoFit/>
          </a:bodyPr>
          <a:lstStyle/>
          <a:p>
            <a:r>
              <a:rPr kumimoji="1" lang="ja-JP" altLang="en-US" sz="1600" dirty="0">
                <a:solidFill>
                  <a:schemeClr val="bg1"/>
                </a:solidFill>
                <a:latin typeface="Calibri 本文"/>
                <a:ea typeface="メイリオ" panose="020B0604030504040204" pitchFamily="50" charset="-128"/>
              </a:rPr>
              <a:t>曜日</a:t>
            </a:r>
          </a:p>
        </p:txBody>
      </p:sp>
    </p:spTree>
    <p:extLst>
      <p:ext uri="{BB962C8B-B14F-4D97-AF65-F5344CB8AC3E}">
        <p14:creationId xmlns:p14="http://schemas.microsoft.com/office/powerpoint/2010/main" val="780966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教会の建物&#10;&#10;AI 生成コンテンツは誤りを含む可能性があります。">
            <a:extLst>
              <a:ext uri="{FF2B5EF4-FFF2-40B4-BE49-F238E27FC236}">
                <a16:creationId xmlns:a16="http://schemas.microsoft.com/office/drawing/2014/main" id="{921FA5AA-FC33-FA1A-3963-5100859D2FBD}"/>
              </a:ext>
            </a:extLst>
          </p:cNvPr>
          <p:cNvPicPr>
            <a:picLocks noChangeAspect="1"/>
          </p:cNvPicPr>
          <p:nvPr/>
        </p:nvPicPr>
        <p:blipFill>
          <a:blip r:embed="rId2">
            <a:alphaModFix amt="72000"/>
            <a:extLst>
              <a:ext uri="{28A0092B-C50C-407E-A947-70E740481C1C}">
                <a14:useLocalDpi xmlns:a14="http://schemas.microsoft.com/office/drawing/2010/main" val="0"/>
              </a:ext>
            </a:extLst>
          </a:blip>
          <a:srcRect t="5189"/>
          <a:stretch>
            <a:fillRect/>
          </a:stretch>
        </p:blipFill>
        <p:spPr>
          <a:xfrm>
            <a:off x="25392" y="513708"/>
            <a:ext cx="10252228" cy="6758005"/>
          </a:xfrm>
          <a:prstGeom prst="rect">
            <a:avLst/>
          </a:prstGeom>
        </p:spPr>
      </p:pic>
      <p:graphicFrame>
        <p:nvGraphicFramePr>
          <p:cNvPr id="2" name="表 6"/>
          <p:cNvGraphicFramePr>
            <a:graphicFrameLocks noGrp="1"/>
          </p:cNvGraphicFramePr>
          <p:nvPr>
            <p:extLst>
              <p:ext uri="{D42A27DB-BD31-4B8C-83A1-F6EECF244321}">
                <p14:modId xmlns:p14="http://schemas.microsoft.com/office/powerpoint/2010/main" val="2130096938"/>
              </p:ext>
            </p:extLst>
          </p:nvPr>
        </p:nvGraphicFramePr>
        <p:xfrm>
          <a:off x="304256" y="1561776"/>
          <a:ext cx="9694501" cy="945577"/>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86602">
                  <a:extLst>
                    <a:ext uri="{9D8B030D-6E8A-4147-A177-3AD203B41FA5}">
                      <a16:colId xmlns:a16="http://schemas.microsoft.com/office/drawing/2014/main" val="20000"/>
                    </a:ext>
                  </a:extLst>
                </a:gridCol>
                <a:gridCol w="6807899">
                  <a:extLst>
                    <a:ext uri="{9D8B030D-6E8A-4147-A177-3AD203B41FA5}">
                      <a16:colId xmlns:a16="http://schemas.microsoft.com/office/drawing/2014/main" val="20001"/>
                    </a:ext>
                  </a:extLst>
                </a:gridCol>
              </a:tblGrid>
              <a:tr h="945577">
                <a:tc>
                  <a:txBody>
                    <a:bodyPr/>
                    <a:lstStyle/>
                    <a:p>
                      <a:pPr algn="ctr"/>
                      <a:r>
                        <a:rPr kumimoji="1" lang="ja-JP" altLang="en-US" sz="1700" b="1" dirty="0">
                          <a:solidFill>
                            <a:schemeClr val="tx1"/>
                          </a:solidFill>
                          <a:latin typeface="+mn-ea"/>
                          <a:ea typeface="+mn-ea"/>
                        </a:rPr>
                        <a:t>申込締切日</a:t>
                      </a:r>
                    </a:p>
                  </a:txBody>
                  <a:tcPr marL="76950" marR="76950" marT="38475" marB="38475" anchor="ctr">
                    <a:lnL w="762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solidFill>
                      <a:schemeClr val="bg1">
                        <a:lumMod val="85000"/>
                      </a:schemeClr>
                    </a:solidFill>
                  </a:tcPr>
                </a:tc>
                <a:tc>
                  <a:txBody>
                    <a:bodyPr/>
                    <a:lstStyle/>
                    <a:p>
                      <a:pPr algn="ctr"/>
                      <a:r>
                        <a:rPr kumimoji="1" lang="en-US" altLang="ja-JP" sz="2800" b="1" spc="3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2025</a:t>
                      </a:r>
                      <a:r>
                        <a:rPr kumimoji="1" lang="ja-JP" altLang="en-US" sz="2800" b="1" spc="300" dirty="0">
                          <a:solidFill>
                            <a:schemeClr val="tx1"/>
                          </a:solidFill>
                          <a:latin typeface="ADLaM Display" panose="02010000000000000000" pitchFamily="2" charset="0"/>
                          <a:ea typeface="+mn-ea"/>
                          <a:cs typeface="ADLaM Display" panose="02010000000000000000" pitchFamily="2" charset="0"/>
                        </a:rPr>
                        <a:t>年 </a:t>
                      </a:r>
                      <a:r>
                        <a:rPr kumimoji="1" lang="en-US" altLang="ja-JP" sz="2800" b="1" spc="3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11</a:t>
                      </a:r>
                      <a:r>
                        <a:rPr kumimoji="1" lang="ja-JP" altLang="en-US" sz="2800" b="1" spc="300" dirty="0">
                          <a:solidFill>
                            <a:schemeClr val="tx1"/>
                          </a:solidFill>
                          <a:latin typeface="ADLaM Display" panose="02010000000000000000" pitchFamily="2" charset="0"/>
                          <a:ea typeface="+mn-ea"/>
                          <a:cs typeface="ADLaM Display" panose="02010000000000000000" pitchFamily="2" charset="0"/>
                        </a:rPr>
                        <a:t>月 </a:t>
                      </a:r>
                      <a:r>
                        <a:rPr kumimoji="1" lang="en-US" altLang="ja-JP" sz="2800" b="1" spc="300" dirty="0">
                          <a:solidFill>
                            <a:schemeClr val="tx1"/>
                          </a:solidFill>
                          <a:latin typeface="ADLaM Display" panose="02010000000000000000" pitchFamily="2" charset="0"/>
                          <a:ea typeface="ADLaM Display" panose="02010000000000000000" pitchFamily="2" charset="0"/>
                          <a:cs typeface="ADLaM Display" panose="02010000000000000000" pitchFamily="2" charset="0"/>
                        </a:rPr>
                        <a:t>7</a:t>
                      </a:r>
                      <a:r>
                        <a:rPr kumimoji="1" lang="ja-JP" altLang="en-US" sz="2800" b="1" spc="300" dirty="0">
                          <a:solidFill>
                            <a:schemeClr val="tx1"/>
                          </a:solidFill>
                          <a:latin typeface="ADLaM Display" panose="02010000000000000000" pitchFamily="2" charset="0"/>
                          <a:ea typeface="+mn-ea"/>
                          <a:cs typeface="ADLaM Display" panose="02010000000000000000" pitchFamily="2" charset="0"/>
                        </a:rPr>
                        <a:t>日（金）まで</a:t>
                      </a:r>
                      <a:endParaRPr kumimoji="1" lang="zh-TW" altLang="en-US" sz="2800" b="0" spc="300" dirty="0">
                        <a:solidFill>
                          <a:schemeClr val="tx1"/>
                        </a:solidFill>
                        <a:latin typeface="ADLaM Display" panose="02010000000000000000" pitchFamily="2" charset="0"/>
                        <a:ea typeface="+mn-ea"/>
                        <a:cs typeface="ADLaM Display" panose="02010000000000000000" pitchFamily="2" charset="0"/>
                      </a:endParaRPr>
                    </a:p>
                  </a:txBody>
                  <a:tcPr marL="302953" marR="76950" marT="38475" marB="38475" anchor="ctr">
                    <a:lnL w="12700" cap="flat" cmpd="sng" algn="ctr">
                      <a:solidFill>
                        <a:schemeClr val="bg1"/>
                      </a:solidFill>
                      <a:prstDash val="solid"/>
                      <a:round/>
                      <a:headEnd type="none" w="med" len="med"/>
                      <a:tailEnd type="none" w="med" len="med"/>
                    </a:lnL>
                    <a:lnR w="12700" cmpd="sng">
                      <a:noFill/>
                    </a:lnR>
                    <a:lnT w="12700" cmpd="sng">
                      <a:noFill/>
                    </a:lnT>
                    <a:lnB w="6350" cap="flat" cmpd="sng" algn="ctr">
                      <a:noFill/>
                      <a:prstDash val="dash"/>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0" name="正方形/長方形 9"/>
          <p:cNvSpPr/>
          <p:nvPr/>
        </p:nvSpPr>
        <p:spPr>
          <a:xfrm>
            <a:off x="304256" y="1561777"/>
            <a:ext cx="9694502" cy="99423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514"/>
          </a:p>
        </p:txBody>
      </p:sp>
      <p:pic>
        <p:nvPicPr>
          <p:cNvPr id="8" name="図 7" descr="テキスト&#10;&#10;AI 生成コンテンツは誤りを含む可能性があります。">
            <a:extLst>
              <a:ext uri="{FF2B5EF4-FFF2-40B4-BE49-F238E27FC236}">
                <a16:creationId xmlns:a16="http://schemas.microsoft.com/office/drawing/2014/main" id="{C77C109C-3F80-7E1A-F7D4-69B30721D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354" y="3385407"/>
            <a:ext cx="4946716" cy="1792769"/>
          </a:xfrm>
          <a:prstGeom prst="rect">
            <a:avLst/>
          </a:prstGeom>
        </p:spPr>
      </p:pic>
      <p:sp>
        <p:nvSpPr>
          <p:cNvPr id="9" name="テキスト ボックス 8">
            <a:extLst>
              <a:ext uri="{FF2B5EF4-FFF2-40B4-BE49-F238E27FC236}">
                <a16:creationId xmlns:a16="http://schemas.microsoft.com/office/drawing/2014/main" id="{7B0D27A4-585D-E571-90ED-7E2D694B08E3}"/>
              </a:ext>
            </a:extLst>
          </p:cNvPr>
          <p:cNvSpPr txBox="1"/>
          <p:nvPr/>
        </p:nvSpPr>
        <p:spPr>
          <a:xfrm>
            <a:off x="228519" y="81072"/>
            <a:ext cx="3752193" cy="461665"/>
          </a:xfrm>
          <a:prstGeom prst="rect">
            <a:avLst/>
          </a:prstGeom>
          <a:noFill/>
        </p:spPr>
        <p:txBody>
          <a:bodyPr wrap="square" rtlCol="0">
            <a:spAutoFit/>
          </a:bodyPr>
          <a:lstStyle/>
          <a:p>
            <a:r>
              <a:rPr kumimoji="1" lang="ja-JP" altLang="en-US" sz="2400" b="1" dirty="0">
                <a:solidFill>
                  <a:srgbClr val="10069F"/>
                </a:solidFill>
                <a:latin typeface="メイリオ" panose="020B0604030504040204" pitchFamily="50" charset="-128"/>
                <a:ea typeface="メイリオ" panose="020B0604030504040204" pitchFamily="50" charset="-128"/>
              </a:rPr>
              <a:t>申込に関して</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ライン">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ライン">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6630</TotalTime>
  <Words>689</Words>
  <Application>Microsoft Office PowerPoint</Application>
  <PresentationFormat>ユーザー設定</PresentationFormat>
  <Paragraphs>118</Paragraphs>
  <Slides>23</Slides>
  <Notes>0</Notes>
  <HiddenSlides>0</HiddenSlides>
  <MMClips>2</MMClips>
  <ScaleCrop>false</ScaleCrop>
  <HeadingPairs>
    <vt:vector size="6" baseType="variant">
      <vt:variant>
        <vt:lpstr>使用されているフォント</vt:lpstr>
      </vt:variant>
      <vt:variant>
        <vt:i4>10</vt:i4>
      </vt:variant>
      <vt:variant>
        <vt:lpstr>テーマ</vt:lpstr>
      </vt:variant>
      <vt:variant>
        <vt:i4>3</vt:i4>
      </vt:variant>
      <vt:variant>
        <vt:lpstr>スライド タイトル</vt:lpstr>
      </vt:variant>
      <vt:variant>
        <vt:i4>23</vt:i4>
      </vt:variant>
    </vt:vector>
  </HeadingPairs>
  <TitlesOfParts>
    <vt:vector size="36" baseType="lpstr">
      <vt:lpstr>BIZ UDP明朝 Medium</vt:lpstr>
      <vt:lpstr>Calibri 本文</vt:lpstr>
      <vt:lpstr>Meiryo UI</vt:lpstr>
      <vt:lpstr>メイリオ</vt:lpstr>
      <vt:lpstr>游ゴシック</vt:lpstr>
      <vt:lpstr>游ゴシック Light</vt:lpstr>
      <vt:lpstr>ADLaM Display</vt:lpstr>
      <vt:lpstr>Arial</vt:lpstr>
      <vt:lpstr>Calibri</vt:lpstr>
      <vt:lpstr>Century Gothic</vt:lpstr>
      <vt:lpstr>ライン</vt:lpstr>
      <vt:lpstr>1_ライン</vt:lpstr>
      <vt:lpstr>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プログラム概要</vt:lpstr>
      <vt:lpstr>PowerPoint プレゼンテーション</vt:lpstr>
      <vt:lpstr>PowerPoint プレゼンテーション</vt:lpstr>
    </vt:vector>
  </TitlesOfParts>
  <Company>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HIS</dc:creator>
  <cp:lastModifiedBy>派遣担当 国際交流課</cp:lastModifiedBy>
  <cp:revision>269</cp:revision>
  <cp:lastPrinted>2025-08-20T11:15:32Z</cp:lastPrinted>
  <dcterms:created xsi:type="dcterms:W3CDTF">2019-05-08T06:54:00Z</dcterms:created>
  <dcterms:modified xsi:type="dcterms:W3CDTF">2025-10-16T02:02:01Z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7AFBC724FFF541F2B0AD6D2BD064B302</vt:lpwstr>
  </property>
  <property fmtid="{D5CDD505-2E9C-101B-9397-08002B2CF9AE}" pid="3" name="KSOProductBuildVer">
    <vt:lpwstr>1041-11.2.0.10624</vt:lpwstr>
  </property>
</Properties>
</file>